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56" r:id="rId2"/>
  </p:sldIdLst>
  <p:sldSz cx="30243463" cy="21386800"/>
  <p:notesSz cx="9144000" cy="6858000"/>
  <p:defaultTextStyle>
    <a:defPPr>
      <a:defRPr lang="en-US"/>
    </a:defPPr>
    <a:lvl1pPr marL="0" algn="l" defTabSz="294909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4546" algn="l" defTabSz="294909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49096" algn="l" defTabSz="294909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3642" algn="l" defTabSz="294909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898192" algn="l" defTabSz="294909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72738" algn="l" defTabSz="294909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47288" algn="l" defTabSz="294909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21834" algn="l" defTabSz="294909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796380" algn="l" defTabSz="294909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6">
          <p15:clr>
            <a:srgbClr val="A4A3A4"/>
          </p15:clr>
        </p15:guide>
        <p15:guide id="2" pos="95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C8A"/>
    <a:srgbClr val="494DE1"/>
    <a:srgbClr val="4444E6"/>
    <a:srgbClr val="0642BA"/>
    <a:srgbClr val="0617BA"/>
    <a:srgbClr val="433A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426" autoAdjust="0"/>
    <p:restoredTop sz="90143" autoAdjust="0"/>
  </p:normalViewPr>
  <p:slideViewPr>
    <p:cSldViewPr>
      <p:cViewPr varScale="1">
        <p:scale>
          <a:sx n="36" d="100"/>
          <a:sy n="36" d="100"/>
        </p:scale>
        <p:origin x="1968" y="120"/>
      </p:cViewPr>
      <p:guideLst>
        <p:guide orient="horz" pos="6736"/>
        <p:guide pos="952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2130" y="-9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2E3AD-0B02-4438-9CC1-E672BEAE7DA7}" type="datetimeFigureOut">
              <a:rPr lang="en-US" smtClean="0"/>
              <a:pPr/>
              <a:t>02-Aug-16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54313" y="514350"/>
            <a:ext cx="36353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D23BD-AA2F-4988-A1C4-BB793D9573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224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49096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1474546" algn="l" defTabSz="2949096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2949096" algn="l" defTabSz="2949096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4423642" algn="l" defTabSz="2949096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5898192" algn="l" defTabSz="2949096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7372738" algn="l" defTabSz="2949096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8847288" algn="l" defTabSz="2949096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10321834" algn="l" defTabSz="2949096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11796380" algn="l" defTabSz="2949096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260" y="6643771"/>
            <a:ext cx="25706944" cy="45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6520" y="12119186"/>
            <a:ext cx="21170424" cy="54655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2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45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17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90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62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35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07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80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3A22-F38F-43ED-ABEF-5D4A7A2F0F97}" type="datetimeFigureOut">
              <a:rPr lang="en-US" smtClean="0"/>
              <a:pPr/>
              <a:t>02-Aug-16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3B8C-A0A1-4304-B359-E76BDF2C82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07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3A22-F38F-43ED-ABEF-5D4A7A2F0F97}" type="datetimeFigureOut">
              <a:rPr lang="en-US" smtClean="0"/>
              <a:pPr/>
              <a:t>02-Aug-16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3B8C-A0A1-4304-B359-E76BDF2C82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507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0297" y="4109038"/>
            <a:ext cx="28579020" cy="875918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3228" y="4109038"/>
            <a:ext cx="85233011" cy="8759181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3A22-F38F-43ED-ABEF-5D4A7A2F0F97}" type="datetimeFigureOut">
              <a:rPr lang="en-US" smtClean="0"/>
              <a:pPr/>
              <a:t>02-Aug-16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3B8C-A0A1-4304-B359-E76BDF2C82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272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3A22-F38F-43ED-ABEF-5D4A7A2F0F97}" type="datetimeFigureOut">
              <a:rPr lang="en-US" smtClean="0"/>
              <a:pPr/>
              <a:t>02-Aug-16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3B8C-A0A1-4304-B359-E76BDF2C82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3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25" y="13743001"/>
            <a:ext cx="25706944" cy="4247656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9025" y="9064643"/>
            <a:ext cx="25706944" cy="4678361"/>
          </a:xfrm>
        </p:spPr>
        <p:txBody>
          <a:bodyPr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7254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45079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41761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89015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6269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3523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0778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78031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3A22-F38F-43ED-ABEF-5D4A7A2F0F97}" type="datetimeFigureOut">
              <a:rPr lang="en-US" smtClean="0"/>
              <a:pPr/>
              <a:t>02-Aug-16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3B8C-A0A1-4304-B359-E76BDF2C82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986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3249" y="23951236"/>
            <a:ext cx="56906016" cy="67749621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63323" y="23951236"/>
            <a:ext cx="56906016" cy="67749621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3A22-F38F-43ED-ABEF-5D4A7A2F0F97}" type="datetimeFigureOut">
              <a:rPr lang="en-US" smtClean="0"/>
              <a:pPr/>
              <a:t>02-Aug-16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3B8C-A0A1-4304-B359-E76BDF2C82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31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173" y="856463"/>
            <a:ext cx="27219117" cy="35644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173" y="4787278"/>
            <a:ext cx="13362782" cy="1995110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2540" indent="0">
              <a:buNone/>
              <a:defRPr sz="6400" b="1"/>
            </a:lvl2pPr>
            <a:lvl3pPr marL="2945079" indent="0">
              <a:buNone/>
              <a:defRPr sz="5800" b="1"/>
            </a:lvl3pPr>
            <a:lvl4pPr marL="4417616" indent="0">
              <a:buNone/>
              <a:defRPr sz="5100" b="1"/>
            </a:lvl4pPr>
            <a:lvl5pPr marL="5890159" indent="0">
              <a:buNone/>
              <a:defRPr sz="5100" b="1"/>
            </a:lvl5pPr>
            <a:lvl6pPr marL="7362698" indent="0">
              <a:buNone/>
              <a:defRPr sz="5100" b="1"/>
            </a:lvl6pPr>
            <a:lvl7pPr marL="8835238" indent="0">
              <a:buNone/>
              <a:defRPr sz="5100" b="1"/>
            </a:lvl7pPr>
            <a:lvl8pPr marL="10307781" indent="0">
              <a:buNone/>
              <a:defRPr sz="5100" b="1"/>
            </a:lvl8pPr>
            <a:lvl9pPr marL="11780318" indent="0">
              <a:buNone/>
              <a:defRPr sz="5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173" y="6782388"/>
            <a:ext cx="13362782" cy="12322165"/>
          </a:xfrm>
        </p:spPr>
        <p:txBody>
          <a:bodyPr/>
          <a:lstStyle>
            <a:lvl1pPr>
              <a:defRPr sz="7700"/>
            </a:lvl1pPr>
            <a:lvl2pPr>
              <a:defRPr sz="64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63281" y="4787278"/>
            <a:ext cx="13368031" cy="1995110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2540" indent="0">
              <a:buNone/>
              <a:defRPr sz="6400" b="1"/>
            </a:lvl2pPr>
            <a:lvl3pPr marL="2945079" indent="0">
              <a:buNone/>
              <a:defRPr sz="5800" b="1"/>
            </a:lvl3pPr>
            <a:lvl4pPr marL="4417616" indent="0">
              <a:buNone/>
              <a:defRPr sz="5100" b="1"/>
            </a:lvl4pPr>
            <a:lvl5pPr marL="5890159" indent="0">
              <a:buNone/>
              <a:defRPr sz="5100" b="1"/>
            </a:lvl5pPr>
            <a:lvl6pPr marL="7362698" indent="0">
              <a:buNone/>
              <a:defRPr sz="5100" b="1"/>
            </a:lvl6pPr>
            <a:lvl7pPr marL="8835238" indent="0">
              <a:buNone/>
              <a:defRPr sz="5100" b="1"/>
            </a:lvl7pPr>
            <a:lvl8pPr marL="10307781" indent="0">
              <a:buNone/>
              <a:defRPr sz="5100" b="1"/>
            </a:lvl8pPr>
            <a:lvl9pPr marL="11780318" indent="0">
              <a:buNone/>
              <a:defRPr sz="5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63281" y="6782388"/>
            <a:ext cx="13368031" cy="12322165"/>
          </a:xfrm>
        </p:spPr>
        <p:txBody>
          <a:bodyPr/>
          <a:lstStyle>
            <a:lvl1pPr>
              <a:defRPr sz="7700"/>
            </a:lvl1pPr>
            <a:lvl2pPr>
              <a:defRPr sz="64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3A22-F38F-43ED-ABEF-5D4A7A2F0F97}" type="datetimeFigureOut">
              <a:rPr lang="en-US" smtClean="0"/>
              <a:pPr/>
              <a:t>02-Aug-16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3B8C-A0A1-4304-B359-E76BDF2C82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60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3A22-F38F-43ED-ABEF-5D4A7A2F0F97}" type="datetimeFigureOut">
              <a:rPr lang="en-US" smtClean="0"/>
              <a:pPr/>
              <a:t>02-Aug-16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3B8C-A0A1-4304-B359-E76BDF2C82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88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3A22-F38F-43ED-ABEF-5D4A7A2F0F97}" type="datetimeFigureOut">
              <a:rPr lang="en-US" smtClean="0"/>
              <a:pPr/>
              <a:t>02-Aug-16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3B8C-A0A1-4304-B359-E76BDF2C82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21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195" y="851512"/>
            <a:ext cx="9949891" cy="3623874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354" y="851516"/>
            <a:ext cx="16906936" cy="18253041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7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195" y="4475390"/>
            <a:ext cx="9949891" cy="14629167"/>
          </a:xfrm>
        </p:spPr>
        <p:txBody>
          <a:bodyPr/>
          <a:lstStyle>
            <a:lvl1pPr marL="0" indent="0">
              <a:buNone/>
              <a:defRPr sz="4500"/>
            </a:lvl1pPr>
            <a:lvl2pPr marL="1472540" indent="0">
              <a:buNone/>
              <a:defRPr sz="3800"/>
            </a:lvl2pPr>
            <a:lvl3pPr marL="2945079" indent="0">
              <a:buNone/>
              <a:defRPr sz="3300"/>
            </a:lvl3pPr>
            <a:lvl4pPr marL="4417616" indent="0">
              <a:buNone/>
              <a:defRPr sz="2900"/>
            </a:lvl4pPr>
            <a:lvl5pPr marL="5890159" indent="0">
              <a:buNone/>
              <a:defRPr sz="2900"/>
            </a:lvl5pPr>
            <a:lvl6pPr marL="7362698" indent="0">
              <a:buNone/>
              <a:defRPr sz="2900"/>
            </a:lvl6pPr>
            <a:lvl7pPr marL="8835238" indent="0">
              <a:buNone/>
              <a:defRPr sz="2900"/>
            </a:lvl7pPr>
            <a:lvl8pPr marL="10307781" indent="0">
              <a:buNone/>
              <a:defRPr sz="2900"/>
            </a:lvl8pPr>
            <a:lvl9pPr marL="11780318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3A22-F38F-43ED-ABEF-5D4A7A2F0F97}" type="datetimeFigureOut">
              <a:rPr lang="en-US" smtClean="0"/>
              <a:pPr/>
              <a:t>02-Aug-16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3B8C-A0A1-4304-B359-E76BDF2C82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5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7931" y="14970760"/>
            <a:ext cx="18146078" cy="1767383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7931" y="1910950"/>
            <a:ext cx="18146078" cy="12832080"/>
          </a:xfrm>
        </p:spPr>
        <p:txBody>
          <a:bodyPr/>
          <a:lstStyle>
            <a:lvl1pPr marL="0" indent="0">
              <a:buNone/>
              <a:defRPr sz="10400"/>
            </a:lvl1pPr>
            <a:lvl2pPr marL="1472540" indent="0">
              <a:buNone/>
              <a:defRPr sz="9000"/>
            </a:lvl2pPr>
            <a:lvl3pPr marL="2945079" indent="0">
              <a:buNone/>
              <a:defRPr sz="7700"/>
            </a:lvl3pPr>
            <a:lvl4pPr marL="4417616" indent="0">
              <a:buNone/>
              <a:defRPr sz="6400"/>
            </a:lvl4pPr>
            <a:lvl5pPr marL="5890159" indent="0">
              <a:buNone/>
              <a:defRPr sz="6400"/>
            </a:lvl5pPr>
            <a:lvl6pPr marL="7362698" indent="0">
              <a:buNone/>
              <a:defRPr sz="6400"/>
            </a:lvl6pPr>
            <a:lvl7pPr marL="8835238" indent="0">
              <a:buNone/>
              <a:defRPr sz="6400"/>
            </a:lvl7pPr>
            <a:lvl8pPr marL="10307781" indent="0">
              <a:buNone/>
              <a:defRPr sz="6400"/>
            </a:lvl8pPr>
            <a:lvl9pPr marL="11780318" indent="0">
              <a:buNone/>
              <a:defRPr sz="64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7931" y="16738143"/>
            <a:ext cx="18146078" cy="2509977"/>
          </a:xfrm>
        </p:spPr>
        <p:txBody>
          <a:bodyPr/>
          <a:lstStyle>
            <a:lvl1pPr marL="0" indent="0">
              <a:buNone/>
              <a:defRPr sz="4500"/>
            </a:lvl1pPr>
            <a:lvl2pPr marL="1472540" indent="0">
              <a:buNone/>
              <a:defRPr sz="3800"/>
            </a:lvl2pPr>
            <a:lvl3pPr marL="2945079" indent="0">
              <a:buNone/>
              <a:defRPr sz="3300"/>
            </a:lvl3pPr>
            <a:lvl4pPr marL="4417616" indent="0">
              <a:buNone/>
              <a:defRPr sz="2900"/>
            </a:lvl4pPr>
            <a:lvl5pPr marL="5890159" indent="0">
              <a:buNone/>
              <a:defRPr sz="2900"/>
            </a:lvl5pPr>
            <a:lvl6pPr marL="7362698" indent="0">
              <a:buNone/>
              <a:defRPr sz="2900"/>
            </a:lvl6pPr>
            <a:lvl7pPr marL="8835238" indent="0">
              <a:buNone/>
              <a:defRPr sz="2900"/>
            </a:lvl7pPr>
            <a:lvl8pPr marL="10307781" indent="0">
              <a:buNone/>
              <a:defRPr sz="2900"/>
            </a:lvl8pPr>
            <a:lvl9pPr marL="11780318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3A22-F38F-43ED-ABEF-5D4A7A2F0F97}" type="datetimeFigureOut">
              <a:rPr lang="en-US" smtClean="0"/>
              <a:pPr/>
              <a:t>02-Aug-16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53B8C-A0A1-4304-B359-E76BDF2C82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43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2173" y="856463"/>
            <a:ext cx="27219117" cy="3564467"/>
          </a:xfrm>
          <a:prstGeom prst="rect">
            <a:avLst/>
          </a:prstGeom>
        </p:spPr>
        <p:txBody>
          <a:bodyPr vert="horz" lIns="294506" tIns="147263" rIns="294506" bIns="14726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173" y="4990258"/>
            <a:ext cx="27219117" cy="14114299"/>
          </a:xfrm>
          <a:prstGeom prst="rect">
            <a:avLst/>
          </a:prstGeom>
        </p:spPr>
        <p:txBody>
          <a:bodyPr vert="horz" lIns="294506" tIns="147263" rIns="294506" bIns="14726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2173" y="19822397"/>
            <a:ext cx="7056808" cy="1138649"/>
          </a:xfrm>
          <a:prstGeom prst="rect">
            <a:avLst/>
          </a:prstGeom>
        </p:spPr>
        <p:txBody>
          <a:bodyPr vert="horz" lIns="294506" tIns="147263" rIns="294506" bIns="147263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93A22-F38F-43ED-ABEF-5D4A7A2F0F97}" type="datetimeFigureOut">
              <a:rPr lang="en-US" smtClean="0"/>
              <a:pPr/>
              <a:t>02-Aug-16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33183" y="19822397"/>
            <a:ext cx="9577097" cy="1138649"/>
          </a:xfrm>
          <a:prstGeom prst="rect">
            <a:avLst/>
          </a:prstGeom>
        </p:spPr>
        <p:txBody>
          <a:bodyPr vert="horz" lIns="294506" tIns="147263" rIns="294506" bIns="147263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74482" y="19822397"/>
            <a:ext cx="7056808" cy="1138649"/>
          </a:xfrm>
          <a:prstGeom prst="rect">
            <a:avLst/>
          </a:prstGeom>
        </p:spPr>
        <p:txBody>
          <a:bodyPr vert="horz" lIns="294506" tIns="147263" rIns="294506" bIns="147263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53B8C-A0A1-4304-B359-E76BDF2C82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558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2945079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4412" indent="-1104412" algn="l" defTabSz="2945079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392880" indent="-920333" algn="l" defTabSz="2945079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1351" indent="-736275" algn="l" defTabSz="2945079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53887" indent="-736275" algn="l" defTabSz="2945079" rtl="0" eaLnBrk="1" latinLnBrk="0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626434" indent="-736275" algn="l" defTabSz="2945079" rtl="0" eaLnBrk="1" latinLnBrk="0" hangingPunct="1">
        <a:spcBef>
          <a:spcPct val="20000"/>
        </a:spcBef>
        <a:buFont typeface="Arial" pitchFamily="34" charset="0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098970" indent="-736275" algn="l" defTabSz="2945079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71510" indent="-736275" algn="l" defTabSz="2945079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044049" indent="-736275" algn="l" defTabSz="2945079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516589" indent="-736275" algn="l" defTabSz="2945079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4507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2540" algn="l" defTabSz="294507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45079" algn="l" defTabSz="294507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17616" algn="l" defTabSz="294507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890159" algn="l" defTabSz="294507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62698" algn="l" defTabSz="294507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35238" algn="l" defTabSz="294507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07781" algn="l" defTabSz="294507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780318" algn="l" defTabSz="294507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0243463" cy="3168415"/>
          </a:xfrm>
          <a:prstGeom prst="rect">
            <a:avLst/>
          </a:prstGeom>
          <a:solidFill>
            <a:srgbClr val="433A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66184" tIns="33092" rIns="66184" bIns="33092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8457" y="4646906"/>
            <a:ext cx="6678412" cy="154343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6184" tIns="33092" rIns="66184" bIns="33092"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963415" y="4646906"/>
            <a:ext cx="6678412" cy="154460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6184" tIns="33092" rIns="66184" bIns="33092"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5425446" y="4635258"/>
            <a:ext cx="6678412" cy="154460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6184" tIns="33092" rIns="66184" bIns="33092"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2845119" y="4597400"/>
            <a:ext cx="6678412" cy="154838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6184" tIns="33092" rIns="66184" bIns="33092"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0" y="3564467"/>
            <a:ext cx="30243463" cy="99013"/>
          </a:xfrm>
          <a:prstGeom prst="line">
            <a:avLst/>
          </a:prstGeom>
          <a:ln w="161925">
            <a:solidFill>
              <a:srgbClr val="222C8A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86931" y="478118"/>
            <a:ext cx="23545800" cy="915974"/>
          </a:xfrm>
          <a:prstGeom prst="rect">
            <a:avLst/>
          </a:prstGeom>
          <a:noFill/>
        </p:spPr>
        <p:txBody>
          <a:bodyPr wrap="square" lIns="66184" tIns="33092" rIns="66184" bIns="33092" rtlCol="0">
            <a:spAutoFit/>
          </a:bodyPr>
          <a:lstStyle/>
          <a:p>
            <a:pPr algn="ctr">
              <a:lnSpc>
                <a:spcPts val="6400"/>
              </a:lnSpc>
            </a:pPr>
            <a:r>
              <a:rPr lang="tr-TR" sz="6900" b="1" dirty="0" smtClean="0">
                <a:solidFill>
                  <a:schemeClr val="bg1"/>
                </a:solidFill>
              </a:rPr>
              <a:t>Projenin Adı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57900" y="1697789"/>
            <a:ext cx="18284031" cy="1421047"/>
          </a:xfrm>
          <a:prstGeom prst="rect">
            <a:avLst/>
          </a:prstGeom>
          <a:noFill/>
        </p:spPr>
        <p:txBody>
          <a:bodyPr wrap="square" lIns="66184" tIns="33092" rIns="66184" bIns="33092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r-TR" sz="3900" b="1" noProof="1" smtClean="0">
                <a:solidFill>
                  <a:schemeClr val="bg1"/>
                </a:solidFill>
              </a:rPr>
              <a:t>Proje Ekibi: </a:t>
            </a:r>
            <a:r>
              <a:rPr lang="tr-TR" sz="3900" noProof="1" smtClean="0">
                <a:solidFill>
                  <a:schemeClr val="bg1"/>
                </a:solidFill>
              </a:rPr>
              <a:t>Ad Soyad, Ad Soyad, Ad Soyad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r-TR" sz="3900" b="1" noProof="1" smtClean="0">
                <a:solidFill>
                  <a:schemeClr val="bg1"/>
                </a:solidFill>
              </a:rPr>
              <a:t>Danışman:</a:t>
            </a:r>
            <a:r>
              <a:rPr lang="tr-TR" sz="3900" noProof="1" smtClean="0">
                <a:solidFill>
                  <a:schemeClr val="bg1"/>
                </a:solidFill>
              </a:rPr>
              <a:t>  Unvan Ad Soyad</a:t>
            </a:r>
            <a:endParaRPr lang="tr-TR" sz="3900" noProof="1">
              <a:solidFill>
                <a:schemeClr val="bg1"/>
              </a:solidFill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105389"/>
              </p:ext>
            </p:extLst>
          </p:nvPr>
        </p:nvGraphicFramePr>
        <p:xfrm>
          <a:off x="882604" y="4906669"/>
          <a:ext cx="6120701" cy="331600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120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799">
                <a:tc>
                  <a:txBody>
                    <a:bodyPr/>
                    <a:lstStyle/>
                    <a:p>
                      <a:pPr algn="ctr"/>
                      <a:r>
                        <a:rPr lang="tr-TR" sz="3500" dirty="0" smtClean="0"/>
                        <a:t>Amaç</a:t>
                      </a:r>
                      <a:endParaRPr lang="en-US" sz="3500" dirty="0"/>
                    </a:p>
                  </a:txBody>
                  <a:tcPr marL="72008" marR="72008" marT="29704" marB="29704">
                    <a:solidFill>
                      <a:srgbClr val="433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0204">
                <a:tc>
                  <a:txBody>
                    <a:bodyPr/>
                    <a:lstStyle/>
                    <a:p>
                      <a:pPr algn="just"/>
                      <a:r>
                        <a:rPr lang="tr-TR" sz="2400" noProof="0" dirty="0" smtClean="0"/>
                        <a:t>Bu projenin amacı…</a:t>
                      </a:r>
                      <a:r>
                        <a:rPr lang="en-US" sz="2400" baseline="0" noProof="0" dirty="0" smtClean="0"/>
                        <a:t> </a:t>
                      </a:r>
                      <a:endParaRPr lang="en-US" sz="2400" noProof="0" dirty="0"/>
                    </a:p>
                  </a:txBody>
                  <a:tcPr marL="72008" marR="72008" marT="29704" marB="29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400589"/>
              </p:ext>
            </p:extLst>
          </p:nvPr>
        </p:nvGraphicFramePr>
        <p:xfrm>
          <a:off x="856854" y="8618138"/>
          <a:ext cx="6172200" cy="392873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17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1930">
                <a:tc>
                  <a:txBody>
                    <a:bodyPr/>
                    <a:lstStyle/>
                    <a:p>
                      <a:pPr marL="0" marR="0" indent="0" algn="ctr" defTabSz="29450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Hedefler</a:t>
                      </a:r>
                      <a:endParaRPr lang="en-US" sz="35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8" marR="72008" marT="29704" marB="29704">
                    <a:solidFill>
                      <a:srgbClr val="433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6802">
                <a:tc>
                  <a:txBody>
                    <a:bodyPr/>
                    <a:lstStyle/>
                    <a:p>
                      <a:pPr marL="0" marR="0" indent="0" algn="l" defTabSz="29450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3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 projede…</a:t>
                      </a:r>
                      <a:endParaRPr lang="en-US" sz="230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8" marR="72008" marT="29704" marB="29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926076"/>
              </p:ext>
            </p:extLst>
          </p:nvPr>
        </p:nvGraphicFramePr>
        <p:xfrm>
          <a:off x="8242271" y="4906668"/>
          <a:ext cx="6120701" cy="1473347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120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8243">
                <a:tc>
                  <a:txBody>
                    <a:bodyPr/>
                    <a:lstStyle/>
                    <a:p>
                      <a:pPr marL="0" algn="ctr" defTabSz="2945079" rtl="0" eaLnBrk="1" latinLnBrk="0" hangingPunct="1"/>
                      <a:r>
                        <a:rPr lang="tr-TR" sz="3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Tasarım</a:t>
                      </a:r>
                      <a:endParaRPr lang="en-US" sz="35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8" marR="72008" marT="29704" marB="29704">
                    <a:solidFill>
                      <a:srgbClr val="433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45230">
                <a:tc>
                  <a:txBody>
                    <a:bodyPr/>
                    <a:lstStyle/>
                    <a:p>
                      <a:pPr algn="just"/>
                      <a:endParaRPr lang="tr-TR" sz="2300" baseline="0" dirty="0" smtClean="0"/>
                    </a:p>
                    <a:p>
                      <a:pPr algn="just"/>
                      <a:endParaRPr lang="en-US" sz="2300" dirty="0" smtClean="0"/>
                    </a:p>
                    <a:p>
                      <a:pPr algn="just"/>
                      <a:endParaRPr lang="en-US" sz="2300" dirty="0" smtClean="0"/>
                    </a:p>
                    <a:p>
                      <a:pPr algn="just"/>
                      <a:endParaRPr lang="en-US" sz="2300" dirty="0" smtClean="0"/>
                    </a:p>
                    <a:p>
                      <a:pPr algn="just"/>
                      <a:endParaRPr lang="en-US" sz="2300" dirty="0" smtClean="0"/>
                    </a:p>
                    <a:p>
                      <a:pPr algn="just"/>
                      <a:endParaRPr lang="tr-TR" sz="2300" dirty="0" smtClean="0"/>
                    </a:p>
                    <a:p>
                      <a:pPr algn="just"/>
                      <a:endParaRPr lang="tr-TR" sz="2300" dirty="0" smtClean="0"/>
                    </a:p>
                    <a:p>
                      <a:pPr algn="just"/>
                      <a:endParaRPr lang="tr-TR" sz="2300" dirty="0" smtClean="0"/>
                    </a:p>
                    <a:p>
                      <a:pPr algn="just"/>
                      <a:endParaRPr lang="tr-TR" sz="2300" dirty="0" smtClean="0"/>
                    </a:p>
                    <a:p>
                      <a:pPr algn="just"/>
                      <a:endParaRPr lang="tr-TR" sz="2300" dirty="0" smtClean="0"/>
                    </a:p>
                    <a:p>
                      <a:pPr algn="just"/>
                      <a:endParaRPr lang="tr-TR" sz="2300" dirty="0" smtClean="0"/>
                    </a:p>
                    <a:p>
                      <a:pPr algn="just"/>
                      <a:endParaRPr lang="tr-TR" sz="2300" dirty="0" smtClean="0"/>
                    </a:p>
                  </a:txBody>
                  <a:tcPr marL="72008" marR="72008" marT="29704" marB="29704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035919"/>
              </p:ext>
            </p:extLst>
          </p:nvPr>
        </p:nvGraphicFramePr>
        <p:xfrm>
          <a:off x="23123975" y="4906668"/>
          <a:ext cx="6120701" cy="780875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120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tr-TR" sz="3500" dirty="0" smtClean="0"/>
                        <a:t>Sonuç ve Öneriler</a:t>
                      </a:r>
                      <a:endParaRPr lang="en-US" sz="3500" dirty="0"/>
                    </a:p>
                  </a:txBody>
                  <a:tcPr marL="72008" marR="72008" marT="29704" marB="29704">
                    <a:solidFill>
                      <a:srgbClr val="433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6759">
                <a:tc>
                  <a:txBody>
                    <a:bodyPr/>
                    <a:lstStyle/>
                    <a:p>
                      <a:pPr algn="just"/>
                      <a:endParaRPr lang="en-US" sz="2300" noProof="0" dirty="0" smtClean="0"/>
                    </a:p>
                  </a:txBody>
                  <a:tcPr marL="72008" marR="72008" marT="29704" marB="29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054170"/>
              </p:ext>
            </p:extLst>
          </p:nvPr>
        </p:nvGraphicFramePr>
        <p:xfrm>
          <a:off x="15704301" y="4906668"/>
          <a:ext cx="6120701" cy="1473347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120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4648">
                <a:tc>
                  <a:txBody>
                    <a:bodyPr/>
                    <a:lstStyle/>
                    <a:p>
                      <a:pPr algn="ctr"/>
                      <a:r>
                        <a:rPr lang="tr-TR" sz="3500" dirty="0" smtClean="0"/>
                        <a:t>Uygulama</a:t>
                      </a:r>
                      <a:endParaRPr lang="en-US" sz="3500" dirty="0"/>
                    </a:p>
                  </a:txBody>
                  <a:tcPr marL="72008" marR="72008" marT="29704" marB="29704">
                    <a:solidFill>
                      <a:srgbClr val="433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58825">
                <a:tc>
                  <a:txBody>
                    <a:bodyPr/>
                    <a:lstStyle/>
                    <a:p>
                      <a:pPr algn="just"/>
                      <a:endParaRPr lang="en-US" sz="2300" dirty="0" smtClean="0"/>
                    </a:p>
                    <a:p>
                      <a:pPr algn="just"/>
                      <a:endParaRPr lang="en-US" sz="2300" dirty="0" smtClean="0"/>
                    </a:p>
                    <a:p>
                      <a:pPr algn="just"/>
                      <a:endParaRPr lang="en-US" sz="2300" dirty="0" smtClean="0"/>
                    </a:p>
                    <a:p>
                      <a:pPr algn="just"/>
                      <a:endParaRPr lang="en-US" sz="2300" dirty="0" smtClean="0"/>
                    </a:p>
                    <a:p>
                      <a:pPr algn="just"/>
                      <a:endParaRPr lang="en-US" sz="2300" dirty="0" smtClean="0"/>
                    </a:p>
                    <a:p>
                      <a:pPr algn="just"/>
                      <a:endParaRPr lang="en-US" sz="2300" dirty="0" smtClean="0"/>
                    </a:p>
                    <a:p>
                      <a:pPr algn="just"/>
                      <a:endParaRPr lang="en-US" sz="2300" dirty="0" smtClean="0"/>
                    </a:p>
                    <a:p>
                      <a:pPr algn="just"/>
                      <a:endParaRPr lang="en-US" sz="2300" dirty="0" smtClean="0"/>
                    </a:p>
                    <a:p>
                      <a:pPr algn="just"/>
                      <a:endParaRPr lang="en-US" sz="2300" dirty="0" smtClean="0"/>
                    </a:p>
                    <a:p>
                      <a:pPr algn="just"/>
                      <a:endParaRPr lang="en-US" sz="2300" dirty="0" smtClean="0"/>
                    </a:p>
                    <a:p>
                      <a:pPr algn="just"/>
                      <a:endParaRPr lang="en-US" sz="2300" dirty="0" smtClean="0"/>
                    </a:p>
                  </a:txBody>
                  <a:tcPr marL="72008" marR="72008" marT="29704" marB="29704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225389"/>
              </p:ext>
            </p:extLst>
          </p:nvPr>
        </p:nvGraphicFramePr>
        <p:xfrm>
          <a:off x="23123974" y="13167454"/>
          <a:ext cx="6120701" cy="647268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120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3696">
                <a:tc>
                  <a:txBody>
                    <a:bodyPr/>
                    <a:lstStyle/>
                    <a:p>
                      <a:pPr algn="ctr"/>
                      <a:r>
                        <a:rPr lang="tr-TR" sz="3500" dirty="0" smtClean="0"/>
                        <a:t>Kaynakça</a:t>
                      </a:r>
                      <a:endParaRPr lang="en-US" sz="3500" dirty="0"/>
                    </a:p>
                  </a:txBody>
                  <a:tcPr marL="72008" marR="72008" marT="29704" marB="29704">
                    <a:solidFill>
                      <a:srgbClr val="433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8990">
                <a:tc>
                  <a:txBody>
                    <a:bodyPr/>
                    <a:lstStyle/>
                    <a:p>
                      <a:pPr algn="just"/>
                      <a:endParaRPr lang="tr-TR" sz="230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n-US" sz="23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8" marR="72008" marT="29704" marB="29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142930"/>
              </p:ext>
            </p:extLst>
          </p:nvPr>
        </p:nvGraphicFramePr>
        <p:xfrm>
          <a:off x="856854" y="12953305"/>
          <a:ext cx="6172200" cy="668683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17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52814">
                <a:tc>
                  <a:txBody>
                    <a:bodyPr/>
                    <a:lstStyle/>
                    <a:p>
                      <a:pPr marL="0" marR="0" indent="0" algn="ctr" defTabSz="4068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5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Analiz</a:t>
                      </a:r>
                      <a:endParaRPr lang="en-US" sz="35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8" marR="72008" marT="29704" marB="29704">
                    <a:solidFill>
                      <a:srgbClr val="433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4021">
                <a:tc>
                  <a:txBody>
                    <a:bodyPr/>
                    <a:lstStyle/>
                    <a:p>
                      <a:pPr marL="0" marR="0" indent="0" algn="l" defTabSz="29450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30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8" marR="72008" marT="29704" marB="29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8531" y="536898"/>
            <a:ext cx="2202540" cy="2104144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35" y="487999"/>
            <a:ext cx="2282342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23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</TotalTime>
  <Words>34</Words>
  <Application>Microsoft Office PowerPoint</Application>
  <PresentationFormat>Özel</PresentationFormat>
  <Paragraphs>31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 Template</dc:title>
  <dc:creator>Template.org</dc:creator>
  <cp:keywords>scientific poster template</cp:keywords>
  <cp:lastModifiedBy>USER</cp:lastModifiedBy>
  <cp:revision>65</cp:revision>
  <dcterms:created xsi:type="dcterms:W3CDTF">2012-02-02T05:39:18Z</dcterms:created>
  <dcterms:modified xsi:type="dcterms:W3CDTF">2016-08-02T12:43:15Z</dcterms:modified>
</cp:coreProperties>
</file>