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73" r:id="rId3"/>
    <p:sldId id="260" r:id="rId4"/>
    <p:sldId id="261" r:id="rId5"/>
    <p:sldId id="259" r:id="rId6"/>
    <p:sldId id="270" r:id="rId7"/>
    <p:sldId id="271" r:id="rId8"/>
    <p:sldId id="263" r:id="rId9"/>
    <p:sldId id="262" r:id="rId10"/>
    <p:sldId id="272" r:id="rId11"/>
    <p:sldId id="264" r:id="rId12"/>
    <p:sldId id="265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A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542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9ACA3-2111-46CC-911E-B291C502FF11}" type="datetimeFigureOut">
              <a:rPr lang="tr-TR" smtClean="0"/>
              <a:t>16.05.2021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483D2-DF70-487A-9CF5-CB3B341881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75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3834"/>
            <a:ext cx="7772400" cy="2387600"/>
          </a:xfrm>
        </p:spPr>
        <p:txBody>
          <a:bodyPr anchor="ctr">
            <a:normAutofit/>
          </a:bodyPr>
          <a:lstStyle>
            <a:lvl1pPr algn="ctr">
              <a:defRPr sz="4800" b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58732"/>
            <a:ext cx="6858000" cy="999067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 smtClean="0"/>
              <a:t>Asıl alt başlık stilini düzenlemek için tıklayın</a:t>
            </a:r>
            <a:endParaRPr lang="en-US" dirty="0"/>
          </a:p>
        </p:txBody>
      </p:sp>
      <p:sp>
        <p:nvSpPr>
          <p:cNvPr id="8" name="Veri Yer Tutucusu 3"/>
          <p:cNvSpPr>
            <a:spLocks noGrp="1"/>
          </p:cNvSpPr>
          <p:nvPr>
            <p:ph type="dt" sz="half" idx="10"/>
          </p:nvPr>
        </p:nvSpPr>
        <p:spPr>
          <a:xfrm>
            <a:off x="3200400" y="6305550"/>
            <a:ext cx="2743200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92DDFF-C4E8-4EA8-941E-9305365DCBFD}" type="datetime3">
              <a:rPr lang="tr-TR" smtClean="0"/>
              <a:t>16/05/21</a:t>
            </a:fld>
            <a:endParaRPr lang="tr-TR" dirty="0"/>
          </a:p>
        </p:txBody>
      </p:sp>
      <p:sp>
        <p:nvSpPr>
          <p:cNvPr id="17" name="Rectangle 6"/>
          <p:cNvSpPr/>
          <p:nvPr/>
        </p:nvSpPr>
        <p:spPr>
          <a:xfrm>
            <a:off x="38" y="79"/>
            <a:ext cx="9143962" cy="666671"/>
          </a:xfrm>
          <a:prstGeom prst="rect">
            <a:avLst/>
          </a:prstGeom>
          <a:solidFill>
            <a:srgbClr val="433A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6184" tIns="33092" rIns="66184" bIns="33092" rtlCol="0" anchor="ctr"/>
          <a:lstStyle/>
          <a:p>
            <a:pPr algn="ctr"/>
            <a:endParaRPr lang="en-US" dirty="0"/>
          </a:p>
        </p:txBody>
      </p:sp>
      <p:pic>
        <p:nvPicPr>
          <p:cNvPr id="18" name="Resi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365" y="19534"/>
            <a:ext cx="665927" cy="636184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11" y="23800"/>
            <a:ext cx="690055" cy="663521"/>
          </a:xfrm>
          <a:prstGeom prst="rect">
            <a:avLst/>
          </a:prstGeom>
        </p:spPr>
      </p:pic>
      <p:sp>
        <p:nvSpPr>
          <p:cNvPr id="20" name="Metin kutusu 19"/>
          <p:cNvSpPr txBox="1"/>
          <p:nvPr userDrawn="1"/>
        </p:nvSpPr>
        <p:spPr>
          <a:xfrm>
            <a:off x="1287610" y="133359"/>
            <a:ext cx="662592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BİL4007</a:t>
            </a:r>
            <a:r>
              <a:rPr lang="tr-TR" sz="2000" baseline="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Bitirme Projesi Sunumu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805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6B2120-F0D9-4779-B948-E58D36D05E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93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00100"/>
            <a:ext cx="7886700" cy="890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6B2120-F0D9-4779-B948-E58D36D05E8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 userDrawn="1"/>
        </p:nvSpPr>
        <p:spPr>
          <a:xfrm>
            <a:off x="38" y="79"/>
            <a:ext cx="9143962" cy="666671"/>
          </a:xfrm>
          <a:prstGeom prst="rect">
            <a:avLst/>
          </a:prstGeom>
          <a:solidFill>
            <a:srgbClr val="433A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6184" tIns="33092" rIns="66184" bIns="33092" rtlCol="0" anchor="ctr"/>
          <a:lstStyle/>
          <a:p>
            <a:pPr algn="ctr"/>
            <a:endParaRPr lang="en-US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365" y="19534"/>
            <a:ext cx="665927" cy="63618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11" y="23800"/>
            <a:ext cx="690055" cy="66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86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33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BİL4009 BİTİRME PROJESİ SUNUMU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Unvan 1"/>
          <p:cNvSpPr txBox="1">
            <a:spLocks/>
          </p:cNvSpPr>
          <p:nvPr/>
        </p:nvSpPr>
        <p:spPr>
          <a:xfrm>
            <a:off x="685800" y="1003834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tr-TR" sz="4800" dirty="0" smtClean="0"/>
              <a:t>Proje Adı</a:t>
            </a:r>
            <a:endParaRPr lang="tr-TR" sz="4800" dirty="0"/>
          </a:p>
        </p:txBody>
      </p:sp>
      <p:sp>
        <p:nvSpPr>
          <p:cNvPr id="17" name="Veri Yer Tutucusu 3"/>
          <p:cNvSpPr txBox="1">
            <a:spLocks/>
          </p:cNvSpPr>
          <p:nvPr/>
        </p:nvSpPr>
        <p:spPr>
          <a:xfrm>
            <a:off x="3200400" y="63055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625EC2B-35D3-4882-81E7-116968E52F9E}" type="datetime3">
              <a:rPr lang="tr-TR" sz="14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16/05/21</a:t>
            </a:fld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lt Başlık 2"/>
          <p:cNvSpPr txBox="1">
            <a:spLocks/>
          </p:cNvSpPr>
          <p:nvPr/>
        </p:nvSpPr>
        <p:spPr>
          <a:xfrm>
            <a:off x="1143000" y="3657600"/>
            <a:ext cx="6858000" cy="2326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000" dirty="0" smtClean="0"/>
              <a:t>Öğrenci No	Ad </a:t>
            </a:r>
            <a:r>
              <a:rPr lang="tr-TR" sz="2000" dirty="0" err="1" smtClean="0"/>
              <a:t>Soyad</a:t>
            </a:r>
            <a:endParaRPr lang="tr-TR" sz="2000" dirty="0" smtClean="0"/>
          </a:p>
          <a:p>
            <a:pPr marL="0" indent="0" algn="ctr">
              <a:buNone/>
            </a:pPr>
            <a:r>
              <a:rPr lang="tr-TR" sz="2000" dirty="0" smtClean="0"/>
              <a:t>Öğrenci No	Ad </a:t>
            </a:r>
            <a:r>
              <a:rPr lang="tr-TR" sz="2000" dirty="0" err="1" smtClean="0"/>
              <a:t>Soyad</a:t>
            </a:r>
            <a:endParaRPr lang="tr-TR" sz="2000" dirty="0" smtClean="0"/>
          </a:p>
          <a:p>
            <a:pPr marL="0" indent="0" algn="ctr">
              <a:buNone/>
            </a:pPr>
            <a:r>
              <a:rPr lang="tr-TR" sz="2000" dirty="0" smtClean="0"/>
              <a:t>Öğrenci No	Ad </a:t>
            </a:r>
            <a:r>
              <a:rPr lang="tr-TR" sz="2000" dirty="0" err="1" smtClean="0"/>
              <a:t>Soyad</a:t>
            </a:r>
            <a:endParaRPr lang="tr-TR" sz="2000" dirty="0" smtClean="0"/>
          </a:p>
          <a:p>
            <a:pPr marL="0" indent="0" algn="ctr">
              <a:buNone/>
            </a:pPr>
            <a:endParaRPr lang="tr-TR" sz="2000" dirty="0" smtClean="0"/>
          </a:p>
          <a:p>
            <a:pPr marL="0" indent="0" algn="ctr">
              <a:buNone/>
            </a:pPr>
            <a:r>
              <a:rPr lang="tr-TR" sz="2000" dirty="0" smtClean="0"/>
              <a:t>Danışman: Unvan Ad </a:t>
            </a:r>
            <a:r>
              <a:rPr lang="tr-TR" sz="2000" dirty="0" err="1" smtClean="0"/>
              <a:t>Soyad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322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Uygulamanın / Sistemin Geliştirilmesi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Testler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1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73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8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685800" y="2386066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33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tr-TR" sz="4000" dirty="0" smtClean="0"/>
              <a:t>Teşekkür Ederiz</a:t>
            </a:r>
          </a:p>
          <a:p>
            <a:pPr algn="ctr"/>
            <a:endParaRPr lang="tr-TR" sz="4000" dirty="0"/>
          </a:p>
          <a:p>
            <a:pPr algn="ctr"/>
            <a:r>
              <a:rPr lang="tr-TR" sz="4000" dirty="0" smtClean="0"/>
              <a:t>Sorularınız ?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3908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Planı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30726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Projenin Tanımı</a:t>
            </a:r>
          </a:p>
          <a:p>
            <a:r>
              <a:rPr lang="tr-TR" dirty="0" smtClean="0"/>
              <a:t>Analiz</a:t>
            </a:r>
          </a:p>
          <a:p>
            <a:r>
              <a:rPr lang="tr-TR" dirty="0" smtClean="0"/>
              <a:t>Tasarım</a:t>
            </a:r>
          </a:p>
          <a:p>
            <a:pPr lvl="1"/>
            <a:r>
              <a:rPr lang="tr-TR" dirty="0" smtClean="0"/>
              <a:t>Yazılım Mimarisi</a:t>
            </a:r>
          </a:p>
          <a:p>
            <a:pPr lvl="1"/>
            <a:r>
              <a:rPr lang="tr-TR" dirty="0" smtClean="0"/>
              <a:t>Donanım Mimarisi</a:t>
            </a:r>
          </a:p>
          <a:p>
            <a:r>
              <a:rPr lang="tr-TR" dirty="0" smtClean="0"/>
              <a:t>Uygulama</a:t>
            </a:r>
          </a:p>
          <a:p>
            <a:pPr lvl="1"/>
            <a:r>
              <a:rPr lang="tr-TR" dirty="0" smtClean="0"/>
              <a:t>Algoritma ve Akış Şeması</a:t>
            </a:r>
          </a:p>
          <a:p>
            <a:pPr lvl="1"/>
            <a:r>
              <a:rPr lang="tr-TR" dirty="0" smtClean="0"/>
              <a:t>Uygulamanın / Sistemin Geliştirilmesi</a:t>
            </a:r>
          </a:p>
          <a:p>
            <a:pPr lvl="1"/>
            <a:r>
              <a:rPr lang="tr-TR" dirty="0" smtClean="0"/>
              <a:t>Testler</a:t>
            </a:r>
          </a:p>
          <a:p>
            <a:r>
              <a:rPr lang="tr-TR" dirty="0" smtClean="0"/>
              <a:t>Sonuçlar</a:t>
            </a:r>
          </a:p>
          <a:p>
            <a:r>
              <a:rPr lang="tr-TR" dirty="0" smtClean="0"/>
              <a:t>Değerlendirme</a:t>
            </a:r>
          </a:p>
          <a:p>
            <a:r>
              <a:rPr lang="tr-TR" dirty="0" smtClean="0"/>
              <a:t>Kaynakça</a:t>
            </a:r>
          </a:p>
          <a:p>
            <a:r>
              <a:rPr lang="tr-TR" dirty="0" smtClean="0"/>
              <a:t>Kapanış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9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Projenin Tanımı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Analiz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3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Tasarım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9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Yazılım Mimarisi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88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Donanım Mimarisi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Algoritma ve Akış Şeması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120-F0D9-4779-B948-E58D36D05E87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28800" y="141019"/>
            <a:ext cx="5486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Adı</a:t>
            </a:r>
            <a:endParaRPr lang="tr-T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42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100</Words>
  <Application>Microsoft Office PowerPoint</Application>
  <PresentationFormat>Ekran Gösterisi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Teması</vt:lpstr>
      <vt:lpstr>PowerPoint Sunusu</vt:lpstr>
      <vt:lpstr>Sunum Planı</vt:lpstr>
      <vt:lpstr>Projenin Tanımı</vt:lpstr>
      <vt:lpstr>Analiz</vt:lpstr>
      <vt:lpstr>Tasarım</vt:lpstr>
      <vt:lpstr>Yazılım Mimarisi</vt:lpstr>
      <vt:lpstr>Donanım Mimarisi</vt:lpstr>
      <vt:lpstr>Uygulama</vt:lpstr>
      <vt:lpstr>Algoritma ve Akış Şeması</vt:lpstr>
      <vt:lpstr>Uygulamanın / Sistemin Geliştirilmesi</vt:lpstr>
      <vt:lpstr>Testler</vt:lpstr>
      <vt:lpstr>Sonuçlar</vt:lpstr>
      <vt:lpstr>Değerlendirme</vt:lpstr>
      <vt:lpstr>Kaynakça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emel.kuruoglu@deu.edu.tr</cp:lastModifiedBy>
  <cp:revision>24</cp:revision>
  <dcterms:created xsi:type="dcterms:W3CDTF">2016-08-05T08:35:05Z</dcterms:created>
  <dcterms:modified xsi:type="dcterms:W3CDTF">2021-05-16T14:23:15Z</dcterms:modified>
</cp:coreProperties>
</file>