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73" r:id="rId3"/>
    <p:sldId id="260" r:id="rId4"/>
    <p:sldId id="261" r:id="rId5"/>
    <p:sldId id="259" r:id="rId6"/>
    <p:sldId id="270" r:id="rId7"/>
    <p:sldId id="271" r:id="rId8"/>
    <p:sldId id="263" r:id="rId9"/>
    <p:sldId id="262" r:id="rId10"/>
    <p:sldId id="272" r:id="rId11"/>
    <p:sldId id="264" r:id="rId12"/>
    <p:sldId id="265" r:id="rId13"/>
    <p:sldId id="266" r:id="rId14"/>
    <p:sldId id="268" r:id="rId15"/>
    <p:sldId id="274" r:id="rId16"/>
    <p:sldId id="275" r:id="rId17"/>
    <p:sldId id="276" r:id="rId18"/>
    <p:sldId id="277" r:id="rId19"/>
    <p:sldId id="278" r:id="rId20"/>
    <p:sldId id="279" r:id="rId21"/>
    <p:sldId id="269" r:id="rId22"/>
    <p:sldId id="282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B23AC-7396-4F02-B865-A3002A36C6B9}" v="2" dt="2021-12-28T23:38:31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azan Fatih  KARADENİZ" userId="7572c0a1-1211-497d-bc68-a07a179eb0e0" providerId="ADAL" clId="{62DB23AC-7396-4F02-B865-A3002A36C6B9}"/>
    <pc:docChg chg="undo redo custSel addSld delSld modSld sldOrd">
      <pc:chgData name="Ramazan Fatih  KARADENİZ" userId="7572c0a1-1211-497d-bc68-a07a179eb0e0" providerId="ADAL" clId="{62DB23AC-7396-4F02-B865-A3002A36C6B9}" dt="2021-12-29T05:00:00.540" v="2770" actId="1076"/>
      <pc:docMkLst>
        <pc:docMk/>
      </pc:docMkLst>
      <pc:sldChg chg="modSp mod">
        <pc:chgData name="Ramazan Fatih  KARADENİZ" userId="7572c0a1-1211-497d-bc68-a07a179eb0e0" providerId="ADAL" clId="{62DB23AC-7396-4F02-B865-A3002A36C6B9}" dt="2021-12-23T15:01:35.167" v="953" actId="27636"/>
        <pc:sldMkLst>
          <pc:docMk/>
          <pc:sldMk cId="3432211866" sldId="258"/>
        </pc:sldMkLst>
        <pc:spChg chg="mod">
          <ac:chgData name="Ramazan Fatih  KARADENİZ" userId="7572c0a1-1211-497d-bc68-a07a179eb0e0" providerId="ADAL" clId="{62DB23AC-7396-4F02-B865-A3002A36C6B9}" dt="2021-12-23T15:01:35.167" v="953" actId="27636"/>
          <ac:spMkLst>
            <pc:docMk/>
            <pc:sldMk cId="3432211866" sldId="258"/>
            <ac:spMk id="15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3T14:43:43.434" v="126" actId="20577"/>
          <ac:spMkLst>
            <pc:docMk/>
            <pc:sldMk cId="3432211866" sldId="258"/>
            <ac:spMk id="17" creationId="{00000000-0000-0000-0000-000000000000}"/>
          </ac:spMkLst>
        </pc:spChg>
      </pc:sldChg>
      <pc:sldChg chg="addSp delSp modSp mod">
        <pc:chgData name="Ramazan Fatih  KARADENİZ" userId="7572c0a1-1211-497d-bc68-a07a179eb0e0" providerId="ADAL" clId="{62DB23AC-7396-4F02-B865-A3002A36C6B9}" dt="2021-12-29T01:14:06.109" v="2698"/>
        <pc:sldMkLst>
          <pc:docMk/>
          <pc:sldMk cId="1350984111" sldId="259"/>
        </pc:sldMkLst>
        <pc:spChg chg="mod">
          <ac:chgData name="Ramazan Fatih  KARADENİZ" userId="7572c0a1-1211-497d-bc68-a07a179eb0e0" providerId="ADAL" clId="{62DB23AC-7396-4F02-B865-A3002A36C6B9}" dt="2021-12-23T15:19:04.801" v="1385"/>
          <ac:spMkLst>
            <pc:docMk/>
            <pc:sldMk cId="1350984111" sldId="259"/>
            <ac:spMk id="2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8T23:38:39.846" v="1533" actId="20577"/>
          <ac:spMkLst>
            <pc:docMk/>
            <pc:sldMk cId="1350984111" sldId="259"/>
            <ac:spMk id="3" creationId="{00000000-0000-0000-0000-000000000000}"/>
          </ac:spMkLst>
        </pc:spChg>
        <pc:spChg chg="add del mod">
          <ac:chgData name="Ramazan Fatih  KARADENİZ" userId="7572c0a1-1211-497d-bc68-a07a179eb0e0" providerId="ADAL" clId="{62DB23AC-7396-4F02-B865-A3002A36C6B9}" dt="2021-12-29T01:14:06.109" v="2698"/>
          <ac:spMkLst>
            <pc:docMk/>
            <pc:sldMk cId="1350984111" sldId="259"/>
            <ac:spMk id="5" creationId="{00000000-0000-0000-0000-000000000000}"/>
          </ac:spMkLst>
        </pc:spChg>
      </pc:sldChg>
      <pc:sldChg chg="addSp delSp modSp mod ord">
        <pc:chgData name="Ramazan Fatih  KARADENİZ" userId="7572c0a1-1211-497d-bc68-a07a179eb0e0" providerId="ADAL" clId="{62DB23AC-7396-4F02-B865-A3002A36C6B9}" dt="2021-12-29T01:13:55.600" v="2692"/>
        <pc:sldMkLst>
          <pc:docMk/>
          <pc:sldMk cId="4276832590" sldId="260"/>
        </pc:sldMkLst>
        <pc:spChg chg="mod">
          <ac:chgData name="Ramazan Fatih  KARADENİZ" userId="7572c0a1-1211-497d-bc68-a07a179eb0e0" providerId="ADAL" clId="{62DB23AC-7396-4F02-B865-A3002A36C6B9}" dt="2021-12-23T14:55:28.979" v="536" actId="20577"/>
          <ac:spMkLst>
            <pc:docMk/>
            <pc:sldMk cId="4276832590" sldId="260"/>
            <ac:spMk id="2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3T15:03:20.020" v="1297" actId="14861"/>
          <ac:spMkLst>
            <pc:docMk/>
            <pc:sldMk cId="4276832590" sldId="260"/>
            <ac:spMk id="3" creationId="{00000000-0000-0000-0000-000000000000}"/>
          </ac:spMkLst>
        </pc:spChg>
        <pc:spChg chg="add del mod">
          <ac:chgData name="Ramazan Fatih  KARADENİZ" userId="7572c0a1-1211-497d-bc68-a07a179eb0e0" providerId="ADAL" clId="{62DB23AC-7396-4F02-B865-A3002A36C6B9}" dt="2021-12-29T01:13:55.600" v="2692"/>
          <ac:spMkLst>
            <pc:docMk/>
            <pc:sldMk cId="4276832590" sldId="260"/>
            <ac:spMk id="5" creationId="{00000000-0000-0000-0000-000000000000}"/>
          </ac:spMkLst>
        </pc:spChg>
        <pc:picChg chg="add mod">
          <ac:chgData name="Ramazan Fatih  KARADENİZ" userId="7572c0a1-1211-497d-bc68-a07a179eb0e0" providerId="ADAL" clId="{62DB23AC-7396-4F02-B865-A3002A36C6B9}" dt="2021-12-23T15:03:20.295" v="1298" actId="14861"/>
          <ac:picMkLst>
            <pc:docMk/>
            <pc:sldMk cId="4276832590" sldId="260"/>
            <ac:picMk id="7" creationId="{02EF0508-8B81-4ACB-96CD-8D0B7FBFA977}"/>
          </ac:picMkLst>
        </pc:picChg>
      </pc:sldChg>
      <pc:sldChg chg="addSp delSp modSp mod ord">
        <pc:chgData name="Ramazan Fatih  KARADENİZ" userId="7572c0a1-1211-497d-bc68-a07a179eb0e0" providerId="ADAL" clId="{62DB23AC-7396-4F02-B865-A3002A36C6B9}" dt="2021-12-29T01:14:00.425" v="2695"/>
        <pc:sldMkLst>
          <pc:docMk/>
          <pc:sldMk cId="2573302333" sldId="261"/>
        </pc:sldMkLst>
        <pc:spChg chg="mod">
          <ac:chgData name="Ramazan Fatih  KARADENİZ" userId="7572c0a1-1211-497d-bc68-a07a179eb0e0" providerId="ADAL" clId="{62DB23AC-7396-4F02-B865-A3002A36C6B9}" dt="2021-12-23T15:05:05.086" v="1345"/>
          <ac:spMkLst>
            <pc:docMk/>
            <pc:sldMk cId="2573302333" sldId="261"/>
            <ac:spMk id="2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3T16:18:57.577" v="1521" actId="113"/>
          <ac:spMkLst>
            <pc:docMk/>
            <pc:sldMk cId="2573302333" sldId="261"/>
            <ac:spMk id="3" creationId="{00000000-0000-0000-0000-000000000000}"/>
          </ac:spMkLst>
        </pc:spChg>
        <pc:spChg chg="add del mod">
          <ac:chgData name="Ramazan Fatih  KARADENİZ" userId="7572c0a1-1211-497d-bc68-a07a179eb0e0" providerId="ADAL" clId="{62DB23AC-7396-4F02-B865-A3002A36C6B9}" dt="2021-12-29T01:14:00.425" v="2695"/>
          <ac:spMkLst>
            <pc:docMk/>
            <pc:sldMk cId="2573302333" sldId="261"/>
            <ac:spMk id="5" creationId="{00000000-0000-0000-0000-000000000000}"/>
          </ac:spMkLst>
        </pc:spChg>
      </pc:sldChg>
      <pc:sldChg chg="modSp mod">
        <pc:chgData name="Ramazan Fatih  KARADENİZ" userId="7572c0a1-1211-497d-bc68-a07a179eb0e0" providerId="ADAL" clId="{62DB23AC-7396-4F02-B865-A3002A36C6B9}" dt="2021-12-29T01:14:31.447" v="2710"/>
        <pc:sldMkLst>
          <pc:docMk/>
          <pc:sldMk cId="1546429060" sldId="262"/>
        </pc:sldMkLst>
        <pc:spChg chg="mod">
          <ac:chgData name="Ramazan Fatih  KARADENİZ" userId="7572c0a1-1211-497d-bc68-a07a179eb0e0" providerId="ADAL" clId="{62DB23AC-7396-4F02-B865-A3002A36C6B9}" dt="2021-12-28T23:54:21.828" v="1761" actId="27636"/>
          <ac:spMkLst>
            <pc:docMk/>
            <pc:sldMk cId="1546429060" sldId="262"/>
            <ac:spMk id="2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9T00:30:09.656" v="2358" actId="113"/>
          <ac:spMkLst>
            <pc:docMk/>
            <pc:sldMk cId="1546429060" sldId="262"/>
            <ac:spMk id="3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9T01:14:31.447" v="2710"/>
          <ac:spMkLst>
            <pc:docMk/>
            <pc:sldMk cId="1546429060" sldId="262"/>
            <ac:spMk id="5" creationId="{00000000-0000-0000-0000-000000000000}"/>
          </ac:spMkLst>
        </pc:spChg>
      </pc:sldChg>
      <pc:sldChg chg="modSp mod">
        <pc:chgData name="Ramazan Fatih  KARADENİZ" userId="7572c0a1-1211-497d-bc68-a07a179eb0e0" providerId="ADAL" clId="{62DB23AC-7396-4F02-B865-A3002A36C6B9}" dt="2021-12-29T01:14:25.789" v="2707"/>
        <pc:sldMkLst>
          <pc:docMk/>
          <pc:sldMk cId="2978755860" sldId="263"/>
        </pc:sldMkLst>
        <pc:spChg chg="mod">
          <ac:chgData name="Ramazan Fatih  KARADENİZ" userId="7572c0a1-1211-497d-bc68-a07a179eb0e0" providerId="ADAL" clId="{62DB23AC-7396-4F02-B865-A3002A36C6B9}" dt="2021-12-29T00:31:00.677" v="2362" actId="20577"/>
          <ac:spMkLst>
            <pc:docMk/>
            <pc:sldMk cId="2978755860" sldId="263"/>
            <ac:spMk id="2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8T23:52:25.529" v="1756" actId="20577"/>
          <ac:spMkLst>
            <pc:docMk/>
            <pc:sldMk cId="2978755860" sldId="263"/>
            <ac:spMk id="3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9T01:14:25.789" v="2707"/>
          <ac:spMkLst>
            <pc:docMk/>
            <pc:sldMk cId="2978755860" sldId="263"/>
            <ac:spMk id="5" creationId="{00000000-0000-0000-0000-000000000000}"/>
          </ac:spMkLst>
        </pc:spChg>
      </pc:sldChg>
      <pc:sldChg chg="modSp mod">
        <pc:chgData name="Ramazan Fatih  KARADENİZ" userId="7572c0a1-1211-497d-bc68-a07a179eb0e0" providerId="ADAL" clId="{62DB23AC-7396-4F02-B865-A3002A36C6B9}" dt="2021-12-29T01:14:40.510" v="2716"/>
        <pc:sldMkLst>
          <pc:docMk/>
          <pc:sldMk cId="568195839" sldId="264"/>
        </pc:sldMkLst>
        <pc:spChg chg="mod">
          <ac:chgData name="Ramazan Fatih  KARADENİZ" userId="7572c0a1-1211-497d-bc68-a07a179eb0e0" providerId="ADAL" clId="{62DB23AC-7396-4F02-B865-A3002A36C6B9}" dt="2021-12-29T00:27:03.205" v="2155" actId="20577"/>
          <ac:spMkLst>
            <pc:docMk/>
            <pc:sldMk cId="568195839" sldId="264"/>
            <ac:spMk id="2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9T00:29:18.154" v="2351" actId="113"/>
          <ac:spMkLst>
            <pc:docMk/>
            <pc:sldMk cId="568195839" sldId="264"/>
            <ac:spMk id="3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9T01:14:40.510" v="2716"/>
          <ac:spMkLst>
            <pc:docMk/>
            <pc:sldMk cId="568195839" sldId="264"/>
            <ac:spMk id="5" creationId="{00000000-0000-0000-0000-000000000000}"/>
          </ac:spMkLst>
        </pc:spChg>
      </pc:sldChg>
      <pc:sldChg chg="modSp mod">
        <pc:chgData name="Ramazan Fatih  KARADENİZ" userId="7572c0a1-1211-497d-bc68-a07a179eb0e0" providerId="ADAL" clId="{62DB23AC-7396-4F02-B865-A3002A36C6B9}" dt="2021-12-29T01:14:47.782" v="2719"/>
        <pc:sldMkLst>
          <pc:docMk/>
          <pc:sldMk cId="114304597" sldId="265"/>
        </pc:sldMkLst>
        <pc:spChg chg="mod">
          <ac:chgData name="Ramazan Fatih  KARADENİZ" userId="7572c0a1-1211-497d-bc68-a07a179eb0e0" providerId="ADAL" clId="{62DB23AC-7396-4F02-B865-A3002A36C6B9}" dt="2021-12-29T00:41:05.610" v="2414" actId="20577"/>
          <ac:spMkLst>
            <pc:docMk/>
            <pc:sldMk cId="114304597" sldId="265"/>
            <ac:spMk id="2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9T00:44:19.844" v="2489" actId="20577"/>
          <ac:spMkLst>
            <pc:docMk/>
            <pc:sldMk cId="114304597" sldId="265"/>
            <ac:spMk id="3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9T01:14:47.782" v="2719"/>
          <ac:spMkLst>
            <pc:docMk/>
            <pc:sldMk cId="114304597" sldId="265"/>
            <ac:spMk id="5" creationId="{00000000-0000-0000-0000-000000000000}"/>
          </ac:spMkLst>
        </pc:spChg>
      </pc:sldChg>
      <pc:sldChg chg="addSp delSp modSp mod">
        <pc:chgData name="Ramazan Fatih  KARADENİZ" userId="7572c0a1-1211-497d-bc68-a07a179eb0e0" providerId="ADAL" clId="{62DB23AC-7396-4F02-B865-A3002A36C6B9}" dt="2021-12-29T01:14:55.020" v="2727" actId="20577"/>
        <pc:sldMkLst>
          <pc:docMk/>
          <pc:sldMk cId="1762739915" sldId="266"/>
        </pc:sldMkLst>
        <pc:spChg chg="mod">
          <ac:chgData name="Ramazan Fatih  KARADENİZ" userId="7572c0a1-1211-497d-bc68-a07a179eb0e0" providerId="ADAL" clId="{62DB23AC-7396-4F02-B865-A3002A36C6B9}" dt="2021-12-29T00:46:14.068" v="2506" actId="20577"/>
          <ac:spMkLst>
            <pc:docMk/>
            <pc:sldMk cId="1762739915" sldId="266"/>
            <ac:spMk id="2" creationId="{00000000-0000-0000-0000-000000000000}"/>
          </ac:spMkLst>
        </pc:spChg>
        <pc:spChg chg="add del">
          <ac:chgData name="Ramazan Fatih  KARADENİZ" userId="7572c0a1-1211-497d-bc68-a07a179eb0e0" providerId="ADAL" clId="{62DB23AC-7396-4F02-B865-A3002A36C6B9}" dt="2021-12-29T00:46:55.063" v="2517" actId="22"/>
          <ac:spMkLst>
            <pc:docMk/>
            <pc:sldMk cId="1762739915" sldId="266"/>
            <ac:spMk id="3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9T01:14:55.020" v="2727" actId="20577"/>
          <ac:spMkLst>
            <pc:docMk/>
            <pc:sldMk cId="1762739915" sldId="266"/>
            <ac:spMk id="5" creationId="{00000000-0000-0000-0000-000000000000}"/>
          </ac:spMkLst>
        </pc:spChg>
        <pc:picChg chg="add del mod ord">
          <ac:chgData name="Ramazan Fatih  KARADENİZ" userId="7572c0a1-1211-497d-bc68-a07a179eb0e0" providerId="ADAL" clId="{62DB23AC-7396-4F02-B865-A3002A36C6B9}" dt="2021-12-29T00:46:42.145" v="2516" actId="22"/>
          <ac:picMkLst>
            <pc:docMk/>
            <pc:sldMk cId="1762739915" sldId="266"/>
            <ac:picMk id="7" creationId="{A25A6538-9995-41AE-9428-BCB0A1CDD601}"/>
          </ac:picMkLst>
        </pc:picChg>
        <pc:picChg chg="add mod ord">
          <ac:chgData name="Ramazan Fatih  KARADENİZ" userId="7572c0a1-1211-497d-bc68-a07a179eb0e0" providerId="ADAL" clId="{62DB23AC-7396-4F02-B865-A3002A36C6B9}" dt="2021-12-29T00:46:55.063" v="2517" actId="22"/>
          <ac:picMkLst>
            <pc:docMk/>
            <pc:sldMk cId="1762739915" sldId="266"/>
            <ac:picMk id="9" creationId="{7EE483D3-92F5-4502-A8CF-6655A1109735}"/>
          </ac:picMkLst>
        </pc:picChg>
      </pc:sldChg>
      <pc:sldChg chg="addSp delSp modSp mod">
        <pc:chgData name="Ramazan Fatih  KARADENİZ" userId="7572c0a1-1211-497d-bc68-a07a179eb0e0" providerId="ADAL" clId="{62DB23AC-7396-4F02-B865-A3002A36C6B9}" dt="2021-12-29T01:15:09.905" v="2731"/>
        <pc:sldMkLst>
          <pc:docMk/>
          <pc:sldMk cId="487800773" sldId="268"/>
        </pc:sldMkLst>
        <pc:spChg chg="mod">
          <ac:chgData name="Ramazan Fatih  KARADENİZ" userId="7572c0a1-1211-497d-bc68-a07a179eb0e0" providerId="ADAL" clId="{62DB23AC-7396-4F02-B865-A3002A36C6B9}" dt="2021-12-29T00:47:04.251" v="2518"/>
          <ac:spMkLst>
            <pc:docMk/>
            <pc:sldMk cId="487800773" sldId="268"/>
            <ac:spMk id="2" creationId="{00000000-0000-0000-0000-000000000000}"/>
          </ac:spMkLst>
        </pc:spChg>
        <pc:spChg chg="del">
          <ac:chgData name="Ramazan Fatih  KARADENİZ" userId="7572c0a1-1211-497d-bc68-a07a179eb0e0" providerId="ADAL" clId="{62DB23AC-7396-4F02-B865-A3002A36C6B9}" dt="2021-12-29T00:47:15.084" v="2519" actId="22"/>
          <ac:spMkLst>
            <pc:docMk/>
            <pc:sldMk cId="487800773" sldId="268"/>
            <ac:spMk id="3" creationId="{00000000-0000-0000-0000-000000000000}"/>
          </ac:spMkLst>
        </pc:spChg>
        <pc:spChg chg="del mod">
          <ac:chgData name="Ramazan Fatih  KARADENİZ" userId="7572c0a1-1211-497d-bc68-a07a179eb0e0" providerId="ADAL" clId="{62DB23AC-7396-4F02-B865-A3002A36C6B9}" dt="2021-12-29T01:15:09.905" v="2731"/>
          <ac:spMkLst>
            <pc:docMk/>
            <pc:sldMk cId="487800773" sldId="268"/>
            <ac:spMk id="5" creationId="{00000000-0000-0000-0000-000000000000}"/>
          </ac:spMkLst>
        </pc:spChg>
        <pc:picChg chg="add mod ord">
          <ac:chgData name="Ramazan Fatih  KARADENİZ" userId="7572c0a1-1211-497d-bc68-a07a179eb0e0" providerId="ADAL" clId="{62DB23AC-7396-4F02-B865-A3002A36C6B9}" dt="2021-12-29T00:47:15.084" v="2519" actId="22"/>
          <ac:picMkLst>
            <pc:docMk/>
            <pc:sldMk cId="487800773" sldId="268"/>
            <ac:picMk id="7" creationId="{89BE166E-DE1A-461F-B1E7-FCFEA0545551}"/>
          </ac:picMkLst>
        </pc:picChg>
      </pc:sldChg>
      <pc:sldChg chg="addSp delSp modSp mod">
        <pc:chgData name="Ramazan Fatih  KARADENİZ" userId="7572c0a1-1211-497d-bc68-a07a179eb0e0" providerId="ADAL" clId="{62DB23AC-7396-4F02-B865-A3002A36C6B9}" dt="2021-12-29T01:13:34.942" v="2684" actId="47"/>
        <pc:sldMkLst>
          <pc:docMk/>
          <pc:sldMk cId="3390870077" sldId="269"/>
        </pc:sldMkLst>
        <pc:spChg chg="add del mod">
          <ac:chgData name="Ramazan Fatih  KARADENİZ" userId="7572c0a1-1211-497d-bc68-a07a179eb0e0" providerId="ADAL" clId="{62DB23AC-7396-4F02-B865-A3002A36C6B9}" dt="2021-12-29T01:13:34.942" v="2684" actId="47"/>
          <ac:spMkLst>
            <pc:docMk/>
            <pc:sldMk cId="3390870077" sldId="269"/>
            <ac:spMk id="5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9T01:12:34.804" v="2656" actId="27636"/>
          <ac:spMkLst>
            <pc:docMk/>
            <pc:sldMk cId="3390870077" sldId="269"/>
            <ac:spMk id="7" creationId="{00000000-0000-0000-0000-000000000000}"/>
          </ac:spMkLst>
        </pc:spChg>
      </pc:sldChg>
      <pc:sldChg chg="addSp delSp modSp mod">
        <pc:chgData name="Ramazan Fatih  KARADENİZ" userId="7572c0a1-1211-497d-bc68-a07a179eb0e0" providerId="ADAL" clId="{62DB23AC-7396-4F02-B865-A3002A36C6B9}" dt="2021-12-29T01:14:11.174" v="2701"/>
        <pc:sldMkLst>
          <pc:docMk/>
          <pc:sldMk cId="3448887745" sldId="270"/>
        </pc:sldMkLst>
        <pc:spChg chg="mod">
          <ac:chgData name="Ramazan Fatih  KARADENİZ" userId="7572c0a1-1211-497d-bc68-a07a179eb0e0" providerId="ADAL" clId="{62DB23AC-7396-4F02-B865-A3002A36C6B9}" dt="2021-12-23T15:20:42.831" v="1514"/>
          <ac:spMkLst>
            <pc:docMk/>
            <pc:sldMk cId="3448887745" sldId="270"/>
            <ac:spMk id="2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8T23:43:03.369" v="1554" actId="113"/>
          <ac:spMkLst>
            <pc:docMk/>
            <pc:sldMk cId="3448887745" sldId="270"/>
            <ac:spMk id="3" creationId="{00000000-0000-0000-0000-000000000000}"/>
          </ac:spMkLst>
        </pc:spChg>
        <pc:spChg chg="add del mod">
          <ac:chgData name="Ramazan Fatih  KARADENİZ" userId="7572c0a1-1211-497d-bc68-a07a179eb0e0" providerId="ADAL" clId="{62DB23AC-7396-4F02-B865-A3002A36C6B9}" dt="2021-12-29T01:14:11.174" v="2701"/>
          <ac:spMkLst>
            <pc:docMk/>
            <pc:sldMk cId="3448887745" sldId="270"/>
            <ac:spMk id="5" creationId="{00000000-0000-0000-0000-000000000000}"/>
          </ac:spMkLst>
        </pc:spChg>
      </pc:sldChg>
      <pc:sldChg chg="modSp mod">
        <pc:chgData name="Ramazan Fatih  KARADENİZ" userId="7572c0a1-1211-497d-bc68-a07a179eb0e0" providerId="ADAL" clId="{62DB23AC-7396-4F02-B865-A3002A36C6B9}" dt="2021-12-29T01:14:20.338" v="2704"/>
        <pc:sldMkLst>
          <pc:docMk/>
          <pc:sldMk cId="817203310" sldId="271"/>
        </pc:sldMkLst>
        <pc:spChg chg="mod">
          <ac:chgData name="Ramazan Fatih  KARADENİZ" userId="7572c0a1-1211-497d-bc68-a07a179eb0e0" providerId="ADAL" clId="{62DB23AC-7396-4F02-B865-A3002A36C6B9}" dt="2021-12-28T23:44:52.369" v="1568" actId="20577"/>
          <ac:spMkLst>
            <pc:docMk/>
            <pc:sldMk cId="817203310" sldId="271"/>
            <ac:spMk id="2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8T23:51:15.220" v="1715"/>
          <ac:spMkLst>
            <pc:docMk/>
            <pc:sldMk cId="817203310" sldId="271"/>
            <ac:spMk id="3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9T01:14:20.338" v="2704"/>
          <ac:spMkLst>
            <pc:docMk/>
            <pc:sldMk cId="817203310" sldId="271"/>
            <ac:spMk id="5" creationId="{00000000-0000-0000-0000-000000000000}"/>
          </ac:spMkLst>
        </pc:spChg>
      </pc:sldChg>
      <pc:sldChg chg="modSp mod">
        <pc:chgData name="Ramazan Fatih  KARADENİZ" userId="7572c0a1-1211-497d-bc68-a07a179eb0e0" providerId="ADAL" clId="{62DB23AC-7396-4F02-B865-A3002A36C6B9}" dt="2021-12-29T01:14:36.076" v="2713"/>
        <pc:sldMkLst>
          <pc:docMk/>
          <pc:sldMk cId="1677532376" sldId="272"/>
        </pc:sldMkLst>
        <pc:spChg chg="mod">
          <ac:chgData name="Ramazan Fatih  KARADENİZ" userId="7572c0a1-1211-497d-bc68-a07a179eb0e0" providerId="ADAL" clId="{62DB23AC-7396-4F02-B865-A3002A36C6B9}" dt="2021-12-29T00:31:30.018" v="2374" actId="1076"/>
          <ac:spMkLst>
            <pc:docMk/>
            <pc:sldMk cId="1677532376" sldId="272"/>
            <ac:spMk id="2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9T00:29:59.952" v="2357" actId="113"/>
          <ac:spMkLst>
            <pc:docMk/>
            <pc:sldMk cId="1677532376" sldId="272"/>
            <ac:spMk id="3" creationId="{00000000-0000-0000-0000-000000000000}"/>
          </ac:spMkLst>
        </pc:spChg>
        <pc:spChg chg="mod">
          <ac:chgData name="Ramazan Fatih  KARADENİZ" userId="7572c0a1-1211-497d-bc68-a07a179eb0e0" providerId="ADAL" clId="{62DB23AC-7396-4F02-B865-A3002A36C6B9}" dt="2021-12-29T01:14:36.076" v="2713"/>
          <ac:spMkLst>
            <pc:docMk/>
            <pc:sldMk cId="1677532376" sldId="272"/>
            <ac:spMk id="5" creationId="{00000000-0000-0000-0000-000000000000}"/>
          </ac:spMkLst>
        </pc:spChg>
      </pc:sldChg>
      <pc:sldChg chg="addSp delSp modSp mod">
        <pc:chgData name="Ramazan Fatih  KARADENİZ" userId="7572c0a1-1211-497d-bc68-a07a179eb0e0" providerId="ADAL" clId="{62DB23AC-7396-4F02-B865-A3002A36C6B9}" dt="2021-12-29T01:13:50.172" v="2687"/>
        <pc:sldMkLst>
          <pc:docMk/>
          <pc:sldMk cId="2922949617" sldId="273"/>
        </pc:sldMkLst>
        <pc:spChg chg="mod">
          <ac:chgData name="Ramazan Fatih  KARADENİZ" userId="7572c0a1-1211-497d-bc68-a07a179eb0e0" providerId="ADAL" clId="{62DB23AC-7396-4F02-B865-A3002A36C6B9}" dt="2021-12-29T01:11:57.884" v="2630" actId="20577"/>
          <ac:spMkLst>
            <pc:docMk/>
            <pc:sldMk cId="2922949617" sldId="273"/>
            <ac:spMk id="3" creationId="{00000000-0000-0000-0000-000000000000}"/>
          </ac:spMkLst>
        </pc:spChg>
        <pc:spChg chg="add del mod">
          <ac:chgData name="Ramazan Fatih  KARADENİZ" userId="7572c0a1-1211-497d-bc68-a07a179eb0e0" providerId="ADAL" clId="{62DB23AC-7396-4F02-B865-A3002A36C6B9}" dt="2021-12-29T01:13:50.172" v="2687"/>
          <ac:spMkLst>
            <pc:docMk/>
            <pc:sldMk cId="2922949617" sldId="273"/>
            <ac:spMk id="5" creationId="{00000000-0000-0000-0000-000000000000}"/>
          </ac:spMkLst>
        </pc:spChg>
      </pc:sldChg>
      <pc:sldChg chg="addSp delSp modSp new mod">
        <pc:chgData name="Ramazan Fatih  KARADENİZ" userId="7572c0a1-1211-497d-bc68-a07a179eb0e0" providerId="ADAL" clId="{62DB23AC-7396-4F02-B865-A3002A36C6B9}" dt="2021-12-29T00:47:42.177" v="2527" actId="14100"/>
        <pc:sldMkLst>
          <pc:docMk/>
          <pc:sldMk cId="1775602538" sldId="274"/>
        </pc:sldMkLst>
        <pc:spChg chg="mod">
          <ac:chgData name="Ramazan Fatih  KARADENİZ" userId="7572c0a1-1211-497d-bc68-a07a179eb0e0" providerId="ADAL" clId="{62DB23AC-7396-4F02-B865-A3002A36C6B9}" dt="2021-12-29T00:47:23.232" v="2521"/>
          <ac:spMkLst>
            <pc:docMk/>
            <pc:sldMk cId="1775602538" sldId="274"/>
            <ac:spMk id="2" creationId="{AF0FD96C-9545-4E35-9CEC-DEAB87FA2E97}"/>
          </ac:spMkLst>
        </pc:spChg>
        <pc:spChg chg="del">
          <ac:chgData name="Ramazan Fatih  KARADENİZ" userId="7572c0a1-1211-497d-bc68-a07a179eb0e0" providerId="ADAL" clId="{62DB23AC-7396-4F02-B865-A3002A36C6B9}" dt="2021-12-29T00:47:31.606" v="2522" actId="22"/>
          <ac:spMkLst>
            <pc:docMk/>
            <pc:sldMk cId="1775602538" sldId="274"/>
            <ac:spMk id="3" creationId="{310899A6-F946-440D-A8A6-78B282580A82}"/>
          </ac:spMkLst>
        </pc:spChg>
        <pc:picChg chg="add mod ord">
          <ac:chgData name="Ramazan Fatih  KARADENİZ" userId="7572c0a1-1211-497d-bc68-a07a179eb0e0" providerId="ADAL" clId="{62DB23AC-7396-4F02-B865-A3002A36C6B9}" dt="2021-12-29T00:47:42.177" v="2527" actId="14100"/>
          <ac:picMkLst>
            <pc:docMk/>
            <pc:sldMk cId="1775602538" sldId="274"/>
            <ac:picMk id="6" creationId="{F74E895F-413A-4802-8E61-2C7827FFE6EB}"/>
          </ac:picMkLst>
        </pc:picChg>
      </pc:sldChg>
      <pc:sldChg chg="addSp delSp modSp new mod">
        <pc:chgData name="Ramazan Fatih  KARADENİZ" userId="7572c0a1-1211-497d-bc68-a07a179eb0e0" providerId="ADAL" clId="{62DB23AC-7396-4F02-B865-A3002A36C6B9}" dt="2021-12-29T00:53:24.259" v="2547" actId="1076"/>
        <pc:sldMkLst>
          <pc:docMk/>
          <pc:sldMk cId="1872160617" sldId="275"/>
        </pc:sldMkLst>
        <pc:spChg chg="mod">
          <ac:chgData name="Ramazan Fatih  KARADENİZ" userId="7572c0a1-1211-497d-bc68-a07a179eb0e0" providerId="ADAL" clId="{62DB23AC-7396-4F02-B865-A3002A36C6B9}" dt="2021-12-29T00:53:06.031" v="2542" actId="20577"/>
          <ac:spMkLst>
            <pc:docMk/>
            <pc:sldMk cId="1872160617" sldId="275"/>
            <ac:spMk id="2" creationId="{53797086-5F98-483C-9678-76ED804753C1}"/>
          </ac:spMkLst>
        </pc:spChg>
        <pc:spChg chg="del">
          <ac:chgData name="Ramazan Fatih  KARADENİZ" userId="7572c0a1-1211-497d-bc68-a07a179eb0e0" providerId="ADAL" clId="{62DB23AC-7396-4F02-B865-A3002A36C6B9}" dt="2021-12-29T00:53:17.787" v="2543" actId="22"/>
          <ac:spMkLst>
            <pc:docMk/>
            <pc:sldMk cId="1872160617" sldId="275"/>
            <ac:spMk id="3" creationId="{9E71AE39-F0AC-40E9-A1B9-B7164B86F9BA}"/>
          </ac:spMkLst>
        </pc:spChg>
        <pc:picChg chg="add mod ord">
          <ac:chgData name="Ramazan Fatih  KARADENİZ" userId="7572c0a1-1211-497d-bc68-a07a179eb0e0" providerId="ADAL" clId="{62DB23AC-7396-4F02-B865-A3002A36C6B9}" dt="2021-12-29T00:53:24.259" v="2547" actId="1076"/>
          <ac:picMkLst>
            <pc:docMk/>
            <pc:sldMk cId="1872160617" sldId="275"/>
            <ac:picMk id="6" creationId="{2D147371-2D6C-4EAA-9E7F-886E6D0DA11D}"/>
          </ac:picMkLst>
        </pc:picChg>
      </pc:sldChg>
      <pc:sldChg chg="addSp delSp modSp new mod">
        <pc:chgData name="Ramazan Fatih  KARADENİZ" userId="7572c0a1-1211-497d-bc68-a07a179eb0e0" providerId="ADAL" clId="{62DB23AC-7396-4F02-B865-A3002A36C6B9}" dt="2021-12-29T00:53:50.364" v="2567" actId="1076"/>
        <pc:sldMkLst>
          <pc:docMk/>
          <pc:sldMk cId="1431044666" sldId="276"/>
        </pc:sldMkLst>
        <pc:spChg chg="mod">
          <ac:chgData name="Ramazan Fatih  KARADENİZ" userId="7572c0a1-1211-497d-bc68-a07a179eb0e0" providerId="ADAL" clId="{62DB23AC-7396-4F02-B865-A3002A36C6B9}" dt="2021-12-29T00:53:42.818" v="2564" actId="20577"/>
          <ac:spMkLst>
            <pc:docMk/>
            <pc:sldMk cId="1431044666" sldId="276"/>
            <ac:spMk id="2" creationId="{9AC24022-F165-4B43-B457-D823EF986BFC}"/>
          </ac:spMkLst>
        </pc:spChg>
        <pc:spChg chg="del">
          <ac:chgData name="Ramazan Fatih  KARADENİZ" userId="7572c0a1-1211-497d-bc68-a07a179eb0e0" providerId="ADAL" clId="{62DB23AC-7396-4F02-B865-A3002A36C6B9}" dt="2021-12-29T00:53:44.245" v="2565" actId="22"/>
          <ac:spMkLst>
            <pc:docMk/>
            <pc:sldMk cId="1431044666" sldId="276"/>
            <ac:spMk id="3" creationId="{691F41F1-A3A3-4FCE-84EE-251344D12FAB}"/>
          </ac:spMkLst>
        </pc:spChg>
        <pc:picChg chg="add mod ord">
          <ac:chgData name="Ramazan Fatih  KARADENİZ" userId="7572c0a1-1211-497d-bc68-a07a179eb0e0" providerId="ADAL" clId="{62DB23AC-7396-4F02-B865-A3002A36C6B9}" dt="2021-12-29T00:53:50.364" v="2567" actId="1076"/>
          <ac:picMkLst>
            <pc:docMk/>
            <pc:sldMk cId="1431044666" sldId="276"/>
            <ac:picMk id="6" creationId="{E9E73294-A255-4826-94AE-7DA3FC102F9A}"/>
          </ac:picMkLst>
        </pc:picChg>
      </pc:sldChg>
      <pc:sldChg chg="addSp delSp modSp new mod">
        <pc:chgData name="Ramazan Fatih  KARADENİZ" userId="7572c0a1-1211-497d-bc68-a07a179eb0e0" providerId="ADAL" clId="{62DB23AC-7396-4F02-B865-A3002A36C6B9}" dt="2021-12-29T00:55:24.354" v="2589" actId="1076"/>
        <pc:sldMkLst>
          <pc:docMk/>
          <pc:sldMk cId="2581133380" sldId="277"/>
        </pc:sldMkLst>
        <pc:spChg chg="mod">
          <ac:chgData name="Ramazan Fatih  KARADENİZ" userId="7572c0a1-1211-497d-bc68-a07a179eb0e0" providerId="ADAL" clId="{62DB23AC-7396-4F02-B865-A3002A36C6B9}" dt="2021-12-29T00:55:04.759" v="2586" actId="20577"/>
          <ac:spMkLst>
            <pc:docMk/>
            <pc:sldMk cId="2581133380" sldId="277"/>
            <ac:spMk id="2" creationId="{E42F29FB-64A1-4D02-A91A-A1DC6FAF3810}"/>
          </ac:spMkLst>
        </pc:spChg>
        <pc:spChg chg="del">
          <ac:chgData name="Ramazan Fatih  KARADENİZ" userId="7572c0a1-1211-497d-bc68-a07a179eb0e0" providerId="ADAL" clId="{62DB23AC-7396-4F02-B865-A3002A36C6B9}" dt="2021-12-29T00:55:18.288" v="2587" actId="22"/>
          <ac:spMkLst>
            <pc:docMk/>
            <pc:sldMk cId="2581133380" sldId="277"/>
            <ac:spMk id="3" creationId="{F7B9062A-1162-487B-BDF5-F395A51D53F5}"/>
          </ac:spMkLst>
        </pc:spChg>
        <pc:picChg chg="add mod ord">
          <ac:chgData name="Ramazan Fatih  KARADENİZ" userId="7572c0a1-1211-497d-bc68-a07a179eb0e0" providerId="ADAL" clId="{62DB23AC-7396-4F02-B865-A3002A36C6B9}" dt="2021-12-29T00:55:24.354" v="2589" actId="1076"/>
          <ac:picMkLst>
            <pc:docMk/>
            <pc:sldMk cId="2581133380" sldId="277"/>
            <ac:picMk id="6" creationId="{6A99FB81-002B-496D-A26B-3AD7E44063A1}"/>
          </ac:picMkLst>
        </pc:picChg>
      </pc:sldChg>
      <pc:sldChg chg="addSp delSp modSp new mod">
        <pc:chgData name="Ramazan Fatih  KARADENİZ" userId="7572c0a1-1211-497d-bc68-a07a179eb0e0" providerId="ADAL" clId="{62DB23AC-7396-4F02-B865-A3002A36C6B9}" dt="2021-12-29T00:55:52.401" v="2596" actId="22"/>
        <pc:sldMkLst>
          <pc:docMk/>
          <pc:sldMk cId="4051278275" sldId="278"/>
        </pc:sldMkLst>
        <pc:spChg chg="mod">
          <ac:chgData name="Ramazan Fatih  KARADENİZ" userId="7572c0a1-1211-497d-bc68-a07a179eb0e0" providerId="ADAL" clId="{62DB23AC-7396-4F02-B865-A3002A36C6B9}" dt="2021-12-29T00:55:32.215" v="2591"/>
          <ac:spMkLst>
            <pc:docMk/>
            <pc:sldMk cId="4051278275" sldId="278"/>
            <ac:spMk id="2" creationId="{134255BE-2F07-4FE0-A5A4-15150790BC68}"/>
          </ac:spMkLst>
        </pc:spChg>
        <pc:spChg chg="del">
          <ac:chgData name="Ramazan Fatih  KARADENİZ" userId="7572c0a1-1211-497d-bc68-a07a179eb0e0" providerId="ADAL" clId="{62DB23AC-7396-4F02-B865-A3002A36C6B9}" dt="2021-12-29T00:55:52.401" v="2596" actId="22"/>
          <ac:spMkLst>
            <pc:docMk/>
            <pc:sldMk cId="4051278275" sldId="278"/>
            <ac:spMk id="3" creationId="{250AC36A-C4D1-4BD0-8F50-E6339D35F541}"/>
          </ac:spMkLst>
        </pc:spChg>
        <pc:picChg chg="add mod ord">
          <ac:chgData name="Ramazan Fatih  KARADENİZ" userId="7572c0a1-1211-497d-bc68-a07a179eb0e0" providerId="ADAL" clId="{62DB23AC-7396-4F02-B865-A3002A36C6B9}" dt="2021-12-29T00:55:52.401" v="2596" actId="22"/>
          <ac:picMkLst>
            <pc:docMk/>
            <pc:sldMk cId="4051278275" sldId="278"/>
            <ac:picMk id="6" creationId="{EFD11B9C-98A0-49BB-AD61-7F2DF82510EF}"/>
          </ac:picMkLst>
        </pc:picChg>
      </pc:sldChg>
      <pc:sldChg chg="addSp delSp modSp new mod">
        <pc:chgData name="Ramazan Fatih  KARADENİZ" userId="7572c0a1-1211-497d-bc68-a07a179eb0e0" providerId="ADAL" clId="{62DB23AC-7396-4F02-B865-A3002A36C6B9}" dt="2021-12-29T00:56:11.153" v="2598" actId="1076"/>
        <pc:sldMkLst>
          <pc:docMk/>
          <pc:sldMk cId="1034001657" sldId="279"/>
        </pc:sldMkLst>
        <pc:spChg chg="mod">
          <ac:chgData name="Ramazan Fatih  KARADENİZ" userId="7572c0a1-1211-497d-bc68-a07a179eb0e0" providerId="ADAL" clId="{62DB23AC-7396-4F02-B865-A3002A36C6B9}" dt="2021-12-29T00:55:39.138" v="2594"/>
          <ac:spMkLst>
            <pc:docMk/>
            <pc:sldMk cId="1034001657" sldId="279"/>
            <ac:spMk id="2" creationId="{A2D8EA93-1954-404D-A094-D67C72EB9E64}"/>
          </ac:spMkLst>
        </pc:spChg>
        <pc:spChg chg="del">
          <ac:chgData name="Ramazan Fatih  KARADENİZ" userId="7572c0a1-1211-497d-bc68-a07a179eb0e0" providerId="ADAL" clId="{62DB23AC-7396-4F02-B865-A3002A36C6B9}" dt="2021-12-29T00:56:08.472" v="2597" actId="22"/>
          <ac:spMkLst>
            <pc:docMk/>
            <pc:sldMk cId="1034001657" sldId="279"/>
            <ac:spMk id="3" creationId="{4CAB5D4E-94ED-4E03-82FC-C049014B7B39}"/>
          </ac:spMkLst>
        </pc:spChg>
        <pc:picChg chg="add mod ord">
          <ac:chgData name="Ramazan Fatih  KARADENİZ" userId="7572c0a1-1211-497d-bc68-a07a179eb0e0" providerId="ADAL" clId="{62DB23AC-7396-4F02-B865-A3002A36C6B9}" dt="2021-12-29T00:56:11.153" v="2598" actId="1076"/>
          <ac:picMkLst>
            <pc:docMk/>
            <pc:sldMk cId="1034001657" sldId="279"/>
            <ac:picMk id="6" creationId="{FD2F2D0E-904D-49C8-A2D4-61BEE644FE8F}"/>
          </ac:picMkLst>
        </pc:picChg>
      </pc:sldChg>
      <pc:sldChg chg="modSp new del mod">
        <pc:chgData name="Ramazan Fatih  KARADENİZ" userId="7572c0a1-1211-497d-bc68-a07a179eb0e0" providerId="ADAL" clId="{62DB23AC-7396-4F02-B865-A3002A36C6B9}" dt="2021-12-29T01:12:05.498" v="2631" actId="47"/>
        <pc:sldMkLst>
          <pc:docMk/>
          <pc:sldMk cId="3758266619" sldId="280"/>
        </pc:sldMkLst>
        <pc:spChg chg="mod">
          <ac:chgData name="Ramazan Fatih  KARADENİZ" userId="7572c0a1-1211-497d-bc68-a07a179eb0e0" providerId="ADAL" clId="{62DB23AC-7396-4F02-B865-A3002A36C6B9}" dt="2021-12-29T00:55:40.953" v="2595"/>
          <ac:spMkLst>
            <pc:docMk/>
            <pc:sldMk cId="3758266619" sldId="280"/>
            <ac:spMk id="2" creationId="{70E67599-E165-458F-8BF7-18EB1FA85807}"/>
          </ac:spMkLst>
        </pc:spChg>
      </pc:sldChg>
      <pc:sldChg chg="addSp delSp modSp new mod">
        <pc:chgData name="Ramazan Fatih  KARADENİZ" userId="7572c0a1-1211-497d-bc68-a07a179eb0e0" providerId="ADAL" clId="{62DB23AC-7396-4F02-B865-A3002A36C6B9}" dt="2021-12-29T01:07:50.696" v="2614" actId="1076"/>
        <pc:sldMkLst>
          <pc:docMk/>
          <pc:sldMk cId="1138224248" sldId="281"/>
        </pc:sldMkLst>
        <pc:spChg chg="mod">
          <ac:chgData name="Ramazan Fatih  KARADENİZ" userId="7572c0a1-1211-497d-bc68-a07a179eb0e0" providerId="ADAL" clId="{62DB23AC-7396-4F02-B865-A3002A36C6B9}" dt="2021-12-29T01:04:20.239" v="2607" actId="20577"/>
          <ac:spMkLst>
            <pc:docMk/>
            <pc:sldMk cId="1138224248" sldId="281"/>
            <ac:spMk id="2" creationId="{FB6192BD-EF2E-4593-93B6-ABD4AEE7001E}"/>
          </ac:spMkLst>
        </pc:spChg>
        <pc:spChg chg="del">
          <ac:chgData name="Ramazan Fatih  KARADENİZ" userId="7572c0a1-1211-497d-bc68-a07a179eb0e0" providerId="ADAL" clId="{62DB23AC-7396-4F02-B865-A3002A36C6B9}" dt="2021-12-29T01:04:21.897" v="2608" actId="22"/>
          <ac:spMkLst>
            <pc:docMk/>
            <pc:sldMk cId="1138224248" sldId="281"/>
            <ac:spMk id="3" creationId="{A3809B63-82E3-47B9-807D-26F137B101D9}"/>
          </ac:spMkLst>
        </pc:spChg>
        <pc:spChg chg="add mod">
          <ac:chgData name="Ramazan Fatih  KARADENİZ" userId="7572c0a1-1211-497d-bc68-a07a179eb0e0" providerId="ADAL" clId="{62DB23AC-7396-4F02-B865-A3002A36C6B9}" dt="2021-12-29T01:07:35.224" v="2609" actId="478"/>
          <ac:spMkLst>
            <pc:docMk/>
            <pc:sldMk cId="1138224248" sldId="281"/>
            <ac:spMk id="8" creationId="{80B3F7C2-0996-4E74-A0DA-96D97D936CC8}"/>
          </ac:spMkLst>
        </pc:spChg>
        <pc:picChg chg="add del mod ord">
          <ac:chgData name="Ramazan Fatih  KARADENİZ" userId="7572c0a1-1211-497d-bc68-a07a179eb0e0" providerId="ADAL" clId="{62DB23AC-7396-4F02-B865-A3002A36C6B9}" dt="2021-12-29T01:07:35.224" v="2609" actId="478"/>
          <ac:picMkLst>
            <pc:docMk/>
            <pc:sldMk cId="1138224248" sldId="281"/>
            <ac:picMk id="6" creationId="{0AF7EF86-9EBE-4BFF-8517-9AA1CD748185}"/>
          </ac:picMkLst>
        </pc:picChg>
        <pc:picChg chg="add mod">
          <ac:chgData name="Ramazan Fatih  KARADENİZ" userId="7572c0a1-1211-497d-bc68-a07a179eb0e0" providerId="ADAL" clId="{62DB23AC-7396-4F02-B865-A3002A36C6B9}" dt="2021-12-29T01:07:50.696" v="2614" actId="1076"/>
          <ac:picMkLst>
            <pc:docMk/>
            <pc:sldMk cId="1138224248" sldId="281"/>
            <ac:picMk id="10" creationId="{77822490-BF59-4886-A576-F93E836E51D2}"/>
          </ac:picMkLst>
        </pc:picChg>
      </pc:sldChg>
      <pc:sldChg chg="modSp new mod">
        <pc:chgData name="Ramazan Fatih  KARADENİZ" userId="7572c0a1-1211-497d-bc68-a07a179eb0e0" providerId="ADAL" clId="{62DB23AC-7396-4F02-B865-A3002A36C6B9}" dt="2021-12-29T05:00:00.540" v="2770" actId="1076"/>
        <pc:sldMkLst>
          <pc:docMk/>
          <pc:sldMk cId="279253354" sldId="282"/>
        </pc:sldMkLst>
        <pc:spChg chg="mod">
          <ac:chgData name="Ramazan Fatih  KARADENİZ" userId="7572c0a1-1211-497d-bc68-a07a179eb0e0" providerId="ADAL" clId="{62DB23AC-7396-4F02-B865-A3002A36C6B9}" dt="2021-12-29T05:00:00.540" v="2770" actId="1076"/>
          <ac:spMkLst>
            <pc:docMk/>
            <pc:sldMk cId="279253354" sldId="282"/>
            <ac:spMk id="2" creationId="{A85C5562-DF18-403D-BED8-3593CA0E6F4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9ACA3-2111-46CC-911E-B291C502FF11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483D2-DF70-487A-9CF5-CB3B341881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75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3834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800" b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58732"/>
            <a:ext cx="6858000" cy="99906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8" name="Veri Yer Tutucusu 3"/>
          <p:cNvSpPr>
            <a:spLocks noGrp="1"/>
          </p:cNvSpPr>
          <p:nvPr>
            <p:ph type="dt" sz="half" idx="10"/>
          </p:nvPr>
        </p:nvSpPr>
        <p:spPr>
          <a:xfrm>
            <a:off x="3200400" y="6305550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92DDFF-C4E8-4EA8-941E-9305365DCBFD}" type="datetime3">
              <a:rPr lang="tr-TR" smtClean="0"/>
              <a:t>29/12/21</a:t>
            </a:fld>
            <a:endParaRPr lang="tr-TR" dirty="0"/>
          </a:p>
        </p:txBody>
      </p:sp>
      <p:sp>
        <p:nvSpPr>
          <p:cNvPr id="17" name="Rectangle 6"/>
          <p:cNvSpPr/>
          <p:nvPr/>
        </p:nvSpPr>
        <p:spPr>
          <a:xfrm>
            <a:off x="38" y="79"/>
            <a:ext cx="9143962" cy="666671"/>
          </a:xfrm>
          <a:prstGeom prst="rect">
            <a:avLst/>
          </a:prstGeom>
          <a:solidFill>
            <a:srgbClr val="433A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184" tIns="33092" rIns="66184" bIns="33092" rtlCol="0" anchor="ctr"/>
          <a:lstStyle/>
          <a:p>
            <a:pPr algn="ctr"/>
            <a:endParaRPr lang="en-US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65" y="19534"/>
            <a:ext cx="665927" cy="63618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1" y="23800"/>
            <a:ext cx="690055" cy="663521"/>
          </a:xfrm>
          <a:prstGeom prst="rect">
            <a:avLst/>
          </a:prstGeom>
        </p:spPr>
      </p:pic>
      <p:sp>
        <p:nvSpPr>
          <p:cNvPr id="20" name="Metin kutusu 19"/>
          <p:cNvSpPr txBox="1"/>
          <p:nvPr userDrawn="1"/>
        </p:nvSpPr>
        <p:spPr>
          <a:xfrm>
            <a:off x="1287610" y="133359"/>
            <a:ext cx="662592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BİL4007</a:t>
            </a:r>
            <a:r>
              <a:rPr lang="tr-TR" sz="2000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Bitirme Projesi Sunumu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80572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6B2120-F0D9-4779-B948-E58D36D05E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93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00100"/>
            <a:ext cx="7886700" cy="890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6B2120-F0D9-4779-B948-E58D36D05E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 userDrawn="1"/>
        </p:nvSpPr>
        <p:spPr>
          <a:xfrm>
            <a:off x="38" y="79"/>
            <a:ext cx="9143962" cy="666671"/>
          </a:xfrm>
          <a:prstGeom prst="rect">
            <a:avLst/>
          </a:prstGeom>
          <a:solidFill>
            <a:srgbClr val="433A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6184" tIns="33092" rIns="66184" bIns="33092" rtlCol="0" anchor="ctr"/>
          <a:lstStyle/>
          <a:p>
            <a:pPr algn="ctr"/>
            <a:endParaRPr lang="en-US" dirty="0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65" y="19534"/>
            <a:ext cx="665927" cy="63618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1" y="23800"/>
            <a:ext cx="690055" cy="66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6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339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9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9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9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.deu.edu.tr/farabi-anlasmalar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28800" y="141019"/>
            <a:ext cx="548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FARABİ BİLGİLENDİRME SUNUMU</a:t>
            </a: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685800" y="1003834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339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r-TR" sz="2600" dirty="0">
                <a:solidFill>
                  <a:schemeClr val="tx1"/>
                </a:solidFill>
              </a:rPr>
              <a:t>T.C.</a:t>
            </a:r>
          </a:p>
          <a:p>
            <a:pPr algn="ctr">
              <a:lnSpc>
                <a:spcPct val="120000"/>
              </a:lnSpc>
            </a:pPr>
            <a:r>
              <a:rPr lang="tr-TR" sz="2600" dirty="0">
                <a:solidFill>
                  <a:schemeClr val="tx1"/>
                </a:solidFill>
              </a:rPr>
              <a:t>DOKUZ EYLÜL ÜNİVERSİTESİ</a:t>
            </a:r>
          </a:p>
          <a:p>
            <a:pPr algn="ctr">
              <a:lnSpc>
                <a:spcPct val="120000"/>
              </a:lnSpc>
            </a:pPr>
            <a:r>
              <a:rPr lang="tr-TR" sz="2600" dirty="0">
                <a:solidFill>
                  <a:schemeClr val="tx1"/>
                </a:solidFill>
              </a:rPr>
              <a:t>FEN FAKÜLTESİ</a:t>
            </a:r>
          </a:p>
          <a:p>
            <a:pPr algn="ctr">
              <a:lnSpc>
                <a:spcPct val="120000"/>
              </a:lnSpc>
            </a:pPr>
            <a:r>
              <a:rPr lang="tr-TR" sz="2600" dirty="0">
                <a:solidFill>
                  <a:schemeClr val="tx1"/>
                </a:solidFill>
              </a:rPr>
              <a:t>BİLGİSAYAR BİLİMLERİ BÖLÜMÜ</a:t>
            </a:r>
          </a:p>
          <a:p>
            <a:pPr algn="ctr"/>
            <a:endParaRPr lang="tr-TR" sz="4800" dirty="0"/>
          </a:p>
          <a:p>
            <a:pPr algn="ctr">
              <a:lnSpc>
                <a:spcPct val="120000"/>
              </a:lnSpc>
            </a:pPr>
            <a:r>
              <a:rPr lang="tr-TR" sz="4800" dirty="0"/>
              <a:t>FARABİ DEĞİŞİM PROGRAMI</a:t>
            </a:r>
          </a:p>
          <a:p>
            <a:pPr algn="ctr">
              <a:lnSpc>
                <a:spcPct val="120000"/>
              </a:lnSpc>
            </a:pPr>
            <a:r>
              <a:rPr lang="tr-TR" sz="4800" dirty="0"/>
              <a:t>TANITIM </a:t>
            </a:r>
            <a:r>
              <a:rPr lang="tr-TR" sz="4800" dirty="0" smtClean="0"/>
              <a:t>SEMİNERİ</a:t>
            </a:r>
          </a:p>
        </p:txBody>
      </p:sp>
      <p:sp>
        <p:nvSpPr>
          <p:cNvPr id="17" name="Veri Yer Tutucusu 3"/>
          <p:cNvSpPr txBox="1">
            <a:spLocks/>
          </p:cNvSpPr>
          <p:nvPr/>
        </p:nvSpPr>
        <p:spPr>
          <a:xfrm>
            <a:off x="3200400" y="63055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lt Başlık 2"/>
          <p:cNvSpPr txBox="1">
            <a:spLocks/>
          </p:cNvSpPr>
          <p:nvPr/>
        </p:nvSpPr>
        <p:spPr>
          <a:xfrm>
            <a:off x="1143000" y="4343935"/>
            <a:ext cx="6858000" cy="232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tr-TR" sz="2000" dirty="0"/>
          </a:p>
          <a:p>
            <a:pPr marL="0" indent="0" algn="ctr">
              <a:buNone/>
            </a:pPr>
            <a:endParaRPr lang="tr-TR" sz="2000" dirty="0"/>
          </a:p>
          <a:p>
            <a:pPr marL="0" indent="0" algn="ctr">
              <a:buNone/>
            </a:pPr>
            <a:endParaRPr lang="tr-TR" sz="2000" dirty="0"/>
          </a:p>
          <a:p>
            <a:pPr marL="0" indent="0" algn="ctr">
              <a:buNone/>
            </a:pPr>
            <a:r>
              <a:rPr lang="tr-TR" sz="2000" dirty="0"/>
              <a:t>Ramazan Fatih </a:t>
            </a:r>
            <a:r>
              <a:rPr lang="tr-TR" sz="2000" dirty="0" smtClean="0"/>
              <a:t>Karadeniz</a:t>
            </a:r>
          </a:p>
          <a:p>
            <a:pPr marL="0" indent="0" algn="ctr">
              <a:buNone/>
            </a:pPr>
            <a:r>
              <a:rPr lang="tr-TR" sz="2000" dirty="0" smtClean="0"/>
              <a:t>Farabi Değişim </a:t>
            </a:r>
            <a:r>
              <a:rPr lang="tr-TR" sz="2000" smtClean="0"/>
              <a:t>Programı Öğrencisi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43221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Kesin Kayıt Sonrası Burs Ödemesi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Güz dönemi için </a:t>
            </a:r>
            <a:r>
              <a:rPr lang="tr-TR" b="1" dirty="0">
                <a:solidFill>
                  <a:schemeClr val="tx1"/>
                </a:solidFill>
              </a:rPr>
              <a:t>4 ay</a:t>
            </a:r>
            <a:r>
              <a:rPr lang="tr-TR" dirty="0">
                <a:solidFill>
                  <a:schemeClr val="tx1"/>
                </a:solidFill>
              </a:rPr>
              <a:t>, Bahar dönemi için </a:t>
            </a:r>
            <a:r>
              <a:rPr lang="tr-TR" b="1" dirty="0">
                <a:solidFill>
                  <a:schemeClr val="tx1"/>
                </a:solidFill>
              </a:rPr>
              <a:t>4 ay </a:t>
            </a:r>
            <a:r>
              <a:rPr lang="tr-TR" dirty="0">
                <a:solidFill>
                  <a:schemeClr val="tx1"/>
                </a:solidFill>
              </a:rPr>
              <a:t>olmak üzere </a:t>
            </a:r>
            <a:r>
              <a:rPr lang="tr-TR" b="1" dirty="0">
                <a:solidFill>
                  <a:schemeClr val="tx1"/>
                </a:solidFill>
              </a:rPr>
              <a:t>8 ay </a:t>
            </a:r>
            <a:r>
              <a:rPr lang="tr-TR" dirty="0">
                <a:solidFill>
                  <a:schemeClr val="tx1"/>
                </a:solidFill>
              </a:rPr>
              <a:t>Farabi bursu kendi kurumundan yapılır (DEU)</a:t>
            </a:r>
          </a:p>
          <a:p>
            <a:r>
              <a:rPr lang="tr-TR" dirty="0">
                <a:solidFill>
                  <a:schemeClr val="tx1"/>
                </a:solidFill>
              </a:rPr>
              <a:t>Burs ödemesi gerekli belgeler teslim edildi ise her ay </a:t>
            </a:r>
            <a:r>
              <a:rPr lang="tr-TR" b="1" dirty="0">
                <a:solidFill>
                  <a:schemeClr val="tx1"/>
                </a:solidFill>
              </a:rPr>
              <a:t>%70 </a:t>
            </a:r>
            <a:r>
              <a:rPr lang="tr-TR" dirty="0">
                <a:solidFill>
                  <a:schemeClr val="tx1"/>
                </a:solidFill>
              </a:rPr>
              <a:t>ödenir. </a:t>
            </a:r>
          </a:p>
          <a:p>
            <a:r>
              <a:rPr lang="tr-TR" dirty="0">
                <a:solidFill>
                  <a:schemeClr val="tx1"/>
                </a:solidFill>
              </a:rPr>
              <a:t>Farabi sonunda kalan %30 öğrencinin </a:t>
            </a:r>
            <a:r>
              <a:rPr lang="tr-TR" b="1" dirty="0">
                <a:solidFill>
                  <a:schemeClr val="tx1"/>
                </a:solidFill>
              </a:rPr>
              <a:t>başarı düzeyine</a:t>
            </a:r>
            <a:r>
              <a:rPr lang="tr-TR" dirty="0">
                <a:solidFill>
                  <a:schemeClr val="tx1"/>
                </a:solidFill>
              </a:rPr>
              <a:t> oranla ödenir.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28800" y="141019"/>
            <a:ext cx="548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 Süreci</a:t>
            </a:r>
          </a:p>
        </p:txBody>
      </p:sp>
    </p:spTree>
    <p:extLst>
      <p:ext uri="{BB962C8B-B14F-4D97-AF65-F5344CB8AC3E}">
        <p14:creationId xmlns:p14="http://schemas.microsoft.com/office/powerpoint/2010/main" val="167753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Farabi De</a:t>
            </a:r>
            <a:r>
              <a:rPr lang="tr-TR" dirty="0"/>
              <a:t>ğ</a:t>
            </a:r>
            <a:r>
              <a:rPr lang="pt-BR" dirty="0"/>
              <a:t>i</a:t>
            </a:r>
            <a:r>
              <a:rPr lang="tr-TR" dirty="0"/>
              <a:t>ş</a:t>
            </a:r>
            <a:r>
              <a:rPr lang="pt-BR" dirty="0"/>
              <a:t>im Program</a:t>
            </a:r>
            <a:r>
              <a:rPr lang="tr-TR" dirty="0"/>
              <a:t>ı</a:t>
            </a:r>
            <a:r>
              <a:rPr lang="pt-BR" dirty="0"/>
              <a:t>’n</a:t>
            </a:r>
            <a:r>
              <a:rPr lang="tr-TR" dirty="0"/>
              <a:t>ı</a:t>
            </a:r>
            <a:r>
              <a:rPr lang="pt-BR" dirty="0"/>
              <a:t>n Tamamlanmas</a:t>
            </a:r>
            <a:r>
              <a:rPr lang="tr-TR" dirty="0"/>
              <a:t>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Değişimi tamamlayan öğrencinin </a:t>
            </a:r>
            <a:r>
              <a:rPr lang="tr-TR" b="1" dirty="0">
                <a:solidFill>
                  <a:schemeClr val="tx1"/>
                </a:solidFill>
              </a:rPr>
              <a:t>Not Çizelgesi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b="1" dirty="0">
                <a:solidFill>
                  <a:schemeClr val="tx1"/>
                </a:solidFill>
              </a:rPr>
              <a:t>Katılım Belgesi</a:t>
            </a:r>
            <a:r>
              <a:rPr lang="tr-TR" dirty="0">
                <a:solidFill>
                  <a:schemeClr val="tx1"/>
                </a:solidFill>
              </a:rPr>
              <a:t>, kabul edilen yükseköğretim kurumu tarafından gönderen yükseköğretim kurumuna iletilir.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Öğrenci, öğrenimini tamamladıktan sonraki </a:t>
            </a:r>
            <a:r>
              <a:rPr lang="tr-TR" b="1" dirty="0">
                <a:solidFill>
                  <a:schemeClr val="tx1"/>
                </a:solidFill>
              </a:rPr>
              <a:t>15 gün</a:t>
            </a:r>
            <a:r>
              <a:rPr lang="tr-TR" dirty="0">
                <a:solidFill>
                  <a:schemeClr val="tx1"/>
                </a:solidFill>
              </a:rPr>
              <a:t> içinde </a:t>
            </a:r>
            <a:r>
              <a:rPr lang="tr-TR" b="1" dirty="0">
                <a:solidFill>
                  <a:schemeClr val="tx1"/>
                </a:solidFill>
              </a:rPr>
              <a:t>Öğrenci Nihai Raporu</a:t>
            </a:r>
            <a:r>
              <a:rPr lang="tr-TR" dirty="0">
                <a:solidFill>
                  <a:schemeClr val="tx1"/>
                </a:solidFill>
              </a:rPr>
              <a:t>nu gönderen yükseköğretim kurumu Farabi Kurum Koordinatörlüğüne iletmekle yükümlüdür.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28800" y="141019"/>
            <a:ext cx="548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 Süreci</a:t>
            </a:r>
          </a:p>
        </p:txBody>
      </p:sp>
    </p:spTree>
    <p:extLst>
      <p:ext uri="{BB962C8B-B14F-4D97-AF65-F5344CB8AC3E}">
        <p14:creationId xmlns:p14="http://schemas.microsoft.com/office/powerpoint/2010/main" val="56819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Öğrenim Protokolü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>
                <a:solidFill>
                  <a:schemeClr val="tx1"/>
                </a:solidFill>
              </a:rPr>
              <a:t>Öğrencinin kabul eden yükseköğretim kurumunda alacağı dersler ve kredileri,</a:t>
            </a:r>
          </a:p>
          <a:p>
            <a:r>
              <a:rPr lang="tr-TR" dirty="0">
                <a:solidFill>
                  <a:schemeClr val="tx1"/>
                </a:solidFill>
              </a:rPr>
              <a:t>Alacağı derslerin karşılığı olarak, gönderen yükseköğretim kurumunda hangi derslerin sayılacağı ve bu derslerin kredileri,</a:t>
            </a:r>
          </a:p>
          <a:p>
            <a:r>
              <a:rPr lang="tr-TR" dirty="0">
                <a:solidFill>
                  <a:schemeClr val="tx1"/>
                </a:solidFill>
              </a:rPr>
              <a:t>Derslerin karşılıklı eşleştirilmesi (hangi ders veya derslerden geçerse, hangi ders veya derslerden geçmiş sayılacağı),</a:t>
            </a:r>
          </a:p>
          <a:p>
            <a:r>
              <a:rPr lang="tr-TR" dirty="0">
                <a:solidFill>
                  <a:schemeClr val="tx1"/>
                </a:solidFill>
              </a:rPr>
              <a:t>Gönderen yükseköğretim kurumunun, sayılacak-alınacak dersler listesinin uygun olduğunu belirten yetkili imzaları,</a:t>
            </a:r>
          </a:p>
          <a:p>
            <a:r>
              <a:rPr lang="tr-TR" dirty="0">
                <a:solidFill>
                  <a:schemeClr val="tx1"/>
                </a:solidFill>
              </a:rPr>
              <a:t>Kabul eden yükseköğretim kurumunun Öğrenim Protokolünde belirtilen alınacak </a:t>
            </a:r>
            <a:r>
              <a:rPr lang="tr-TR" dirty="0" err="1">
                <a:solidFill>
                  <a:schemeClr val="tx1"/>
                </a:solidFill>
              </a:rPr>
              <a:t>dersler’in</a:t>
            </a:r>
            <a:r>
              <a:rPr lang="tr-TR" dirty="0">
                <a:solidFill>
                  <a:schemeClr val="tx1"/>
                </a:solidFill>
              </a:rPr>
              <a:t> açılacağına dair yetkili imzaları </a:t>
            </a:r>
          </a:p>
          <a:p>
            <a:r>
              <a:rPr lang="tr-TR" dirty="0">
                <a:solidFill>
                  <a:schemeClr val="tx1"/>
                </a:solidFill>
              </a:rPr>
              <a:t>içermektedir.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28800" y="141019"/>
            <a:ext cx="548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 Süreci</a:t>
            </a:r>
          </a:p>
        </p:txBody>
      </p:sp>
    </p:spTree>
    <p:extLst>
      <p:ext uri="{BB962C8B-B14F-4D97-AF65-F5344CB8AC3E}">
        <p14:creationId xmlns:p14="http://schemas.microsoft.com/office/powerpoint/2010/main" val="11430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Öğrenim Protokolü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7EE483D3-92F5-4502-A8CF-6655A1109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620169"/>
            <a:ext cx="7010400" cy="276225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28800" y="141019"/>
            <a:ext cx="548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Örnekler</a:t>
            </a:r>
          </a:p>
        </p:txBody>
      </p:sp>
    </p:spTree>
    <p:extLst>
      <p:ext uri="{BB962C8B-B14F-4D97-AF65-F5344CB8AC3E}">
        <p14:creationId xmlns:p14="http://schemas.microsoft.com/office/powerpoint/2010/main" val="176273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Öğrenim Protokolü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89BE166E-DE1A-461F-B1E7-FCFEA0545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525" y="1967706"/>
            <a:ext cx="6838950" cy="4067175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80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FD96C-9545-4E35-9CEC-DEAB87F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Öğrenim Protokolü</a:t>
            </a:r>
            <a:endParaRPr lang="en-US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74E895F-413A-4802-8E61-2C7827FFE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2251530"/>
            <a:ext cx="8254093" cy="3612627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0DA7A3D-E157-4295-B82F-FE79D229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602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797086-5F98-483C-9678-76ED8047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  <a:endParaRPr lang="en-US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D147371-2D6C-4EAA-9E7F-886E6D0DA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906" y="2651761"/>
            <a:ext cx="8543252" cy="2963342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34D435-7852-4873-8335-5A44BA68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160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C24022-F165-4B43-B457-D823EF98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  <a:endParaRPr lang="en-US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E9E73294-A255-4826-94AE-7DA3FC102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16" y="2429985"/>
            <a:ext cx="8820768" cy="3719355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35A0791-37DB-4400-A25D-039E9014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04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2F29FB-64A1-4D02-A91A-A1DC6FAF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Ekle – Sil Formu </a:t>
            </a:r>
            <a:endParaRPr lang="en-US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6A99FB81-002B-496D-A26B-3AD7E4406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55" y="2534196"/>
            <a:ext cx="8914890" cy="2638538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9CC211-7D16-4C27-BE9D-74223456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13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4255BE-2F07-4FE0-A5A4-15150790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Ekle – Sil Formu </a:t>
            </a:r>
            <a:endParaRPr lang="en-US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EFD11B9C-98A0-49BB-AD61-7F2DF8251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12" y="2262981"/>
            <a:ext cx="7724775" cy="3476625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1F8FD60-148E-4823-B36C-7FA56822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27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Giriş</a:t>
            </a:r>
          </a:p>
          <a:p>
            <a:pPr lvl="1"/>
            <a:r>
              <a:rPr lang="tr-TR" dirty="0"/>
              <a:t>Farabi Kimdir</a:t>
            </a:r>
          </a:p>
          <a:p>
            <a:pPr lvl="1"/>
            <a:r>
              <a:rPr lang="tr-TR" dirty="0"/>
              <a:t>Farabi Değişim Programı Nedir</a:t>
            </a:r>
          </a:p>
          <a:p>
            <a:pPr lvl="1"/>
            <a:r>
              <a:rPr lang="tr-TR" dirty="0"/>
              <a:t>Hangi Üniversitelere Gidebilirim</a:t>
            </a:r>
          </a:p>
          <a:p>
            <a:pPr lvl="1"/>
            <a:r>
              <a:rPr lang="tr-TR" dirty="0"/>
              <a:t>Farabi İçin Gerekli Ön Şartlar Neler</a:t>
            </a:r>
          </a:p>
          <a:p>
            <a:r>
              <a:rPr lang="tr-TR" dirty="0"/>
              <a:t>Başvuru Süreci</a:t>
            </a:r>
          </a:p>
          <a:p>
            <a:pPr lvl="1"/>
            <a:r>
              <a:rPr lang="tr-TR" dirty="0"/>
              <a:t>Aday Başvurusu için gerekli belgeler</a:t>
            </a:r>
          </a:p>
          <a:p>
            <a:pPr lvl="1"/>
            <a:r>
              <a:rPr lang="tr-TR" dirty="0"/>
              <a:t>Adaylığı Kabul Edilen Öğrencilerin Başvuru İşlemleri</a:t>
            </a:r>
          </a:p>
          <a:p>
            <a:pPr lvl="1"/>
            <a:r>
              <a:rPr lang="tr-TR" dirty="0"/>
              <a:t>Kesin Kayıt Sonrası Burs Ödemesi</a:t>
            </a:r>
          </a:p>
          <a:p>
            <a:pPr lvl="1"/>
            <a:r>
              <a:rPr lang="pt-BR" dirty="0"/>
              <a:t>Farabi De</a:t>
            </a:r>
            <a:r>
              <a:rPr lang="tr-TR" dirty="0"/>
              <a:t>ğ</a:t>
            </a:r>
            <a:r>
              <a:rPr lang="pt-BR" dirty="0"/>
              <a:t>i</a:t>
            </a:r>
            <a:r>
              <a:rPr lang="tr-TR" dirty="0"/>
              <a:t>ş</a:t>
            </a:r>
            <a:r>
              <a:rPr lang="pt-BR" dirty="0"/>
              <a:t>im Program</a:t>
            </a:r>
            <a:r>
              <a:rPr lang="tr-TR" dirty="0"/>
              <a:t>ı</a:t>
            </a:r>
            <a:r>
              <a:rPr lang="pt-BR" dirty="0"/>
              <a:t>’n</a:t>
            </a:r>
            <a:r>
              <a:rPr lang="tr-TR" dirty="0"/>
              <a:t>ı</a:t>
            </a:r>
            <a:r>
              <a:rPr lang="pt-BR" dirty="0"/>
              <a:t>n Tamamlanmas</a:t>
            </a:r>
            <a:r>
              <a:rPr lang="tr-TR" dirty="0"/>
              <a:t>ı</a:t>
            </a:r>
          </a:p>
          <a:p>
            <a:r>
              <a:rPr lang="tr-TR" dirty="0"/>
              <a:t>Örnekler</a:t>
            </a:r>
          </a:p>
          <a:p>
            <a:r>
              <a:rPr lang="tr-TR" dirty="0"/>
              <a:t>Kapanış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949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D8EA93-1954-404D-A094-D67C72EB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Ekle – Sil Formu </a:t>
            </a:r>
            <a:endParaRPr lang="en-US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D2F2D0E-904D-49C8-A2D4-61BEE644F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409" y="1971925"/>
            <a:ext cx="7258050" cy="3562350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BE4A945-42B0-425D-956E-6E5C2D34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00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28800" y="136524"/>
            <a:ext cx="548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tr-TR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685800" y="2386066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339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tr-TR" sz="4000" dirty="0"/>
              <a:t>Dinlediğiniz İçin</a:t>
            </a:r>
          </a:p>
          <a:p>
            <a:pPr algn="ctr">
              <a:lnSpc>
                <a:spcPct val="200000"/>
              </a:lnSpc>
            </a:pPr>
            <a:r>
              <a:rPr lang="tr-TR" sz="4000" dirty="0"/>
              <a:t>Teşekkür Ederim</a:t>
            </a:r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390870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5C5562-DF18-403D-BED8-3593CA0E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913" y="3555999"/>
            <a:ext cx="7886700" cy="890589"/>
          </a:xfrm>
        </p:spPr>
        <p:txBody>
          <a:bodyPr/>
          <a:lstStyle/>
          <a:p>
            <a:r>
              <a:rPr lang="tr-TR" dirty="0"/>
              <a:t>ramazanfatih.karadeniz@gmail.com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3CB770-2309-4899-9DB1-AAEEBF603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B5C667B-A45C-47F7-A2C9-8D67C130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5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Farabi Kimdir?</a:t>
            </a:r>
          </a:p>
          <a:p>
            <a:pPr lvl="1"/>
            <a:endParaRPr lang="tr-TR" sz="2000" dirty="0">
              <a:solidFill>
                <a:schemeClr val="tx1"/>
              </a:solidFill>
            </a:endParaRPr>
          </a:p>
          <a:p>
            <a:pPr lvl="1"/>
            <a:r>
              <a:rPr lang="tr-TR" sz="2000" dirty="0">
                <a:solidFill>
                  <a:schemeClr val="tx1"/>
                </a:solidFill>
              </a:rPr>
              <a:t>Farabi, Türkistan’ın </a:t>
            </a:r>
            <a:r>
              <a:rPr lang="tr-TR" sz="2000" dirty="0" err="1">
                <a:solidFill>
                  <a:schemeClr val="tx1"/>
                </a:solidFill>
              </a:rPr>
              <a:t>Farab</a:t>
            </a:r>
            <a:r>
              <a:rPr lang="tr-TR" sz="2000" dirty="0">
                <a:solidFill>
                  <a:schemeClr val="tx1"/>
                </a:solidFill>
              </a:rPr>
              <a:t> şehrinde 870 yılında doğmuştur.</a:t>
            </a:r>
          </a:p>
          <a:p>
            <a:pPr marL="457200" lvl="1" indent="0">
              <a:buNone/>
            </a:pPr>
            <a:r>
              <a:rPr lang="tr-TR" sz="2000" dirty="0">
                <a:solidFill>
                  <a:schemeClr val="tx1"/>
                </a:solidFill>
              </a:rPr>
              <a:t>Felsefe, matematik, mantık, siyaset bilimi ve musiki alanında eserler yazmıştır. Batı dünyasında «</a:t>
            </a:r>
            <a:r>
              <a:rPr lang="tr-TR" sz="2000" dirty="0" err="1">
                <a:solidFill>
                  <a:schemeClr val="tx1"/>
                </a:solidFill>
              </a:rPr>
              <a:t>Alpharabius</a:t>
            </a:r>
            <a:r>
              <a:rPr lang="tr-TR" sz="2000" dirty="0">
                <a:solidFill>
                  <a:schemeClr val="tx1"/>
                </a:solidFill>
              </a:rPr>
              <a:t>» olarak tanınır.</a:t>
            </a:r>
          </a:p>
          <a:p>
            <a:pPr marL="457200" lvl="1" indent="0">
              <a:buNone/>
            </a:pPr>
            <a:r>
              <a:rPr lang="tr-TR" sz="2000" dirty="0">
                <a:solidFill>
                  <a:schemeClr val="tx1"/>
                </a:solidFill>
              </a:rPr>
              <a:t>950 yılında Şam’da vefat etmiştir.</a:t>
            </a:r>
          </a:p>
          <a:p>
            <a:pPr marL="457200" lvl="1" indent="0">
              <a:buNone/>
            </a:pPr>
            <a:endParaRPr lang="tr-T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28800" y="141019"/>
            <a:ext cx="548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02EF0508-8B81-4ACB-96CD-8D0B7FBF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71" y="3935335"/>
            <a:ext cx="3228020" cy="2421016"/>
          </a:xfrm>
          <a:prstGeom prst="rect">
            <a:avLst/>
          </a:prstGeom>
          <a:ln>
            <a:noFill/>
          </a:ln>
          <a:effectLst>
            <a:outerShdw blurRad="825500" dist="228600" sx="103000" sy="103000" algn="tl" rotWithShape="0">
              <a:srgbClr val="333333">
                <a:alpha val="7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83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Farabi Değişim Programı Nedir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K</a:t>
            </a:r>
            <a:r>
              <a:rPr lang="tr-TR" sz="2400" dirty="0">
                <a:solidFill>
                  <a:schemeClr val="tx1"/>
                </a:solidFill>
              </a:rPr>
              <a:t>ı</a:t>
            </a:r>
            <a:r>
              <a:rPr lang="en-US" sz="2400" dirty="0" err="1">
                <a:solidFill>
                  <a:schemeClr val="tx1"/>
                </a:solidFill>
              </a:rPr>
              <a:t>saca</a:t>
            </a:r>
            <a:r>
              <a:rPr lang="en-US" sz="2400" dirty="0">
                <a:solidFill>
                  <a:schemeClr val="tx1"/>
                </a:solidFill>
              </a:rPr>
              <a:t> "</a:t>
            </a:r>
            <a:r>
              <a:rPr lang="en-US" sz="2400" b="1" dirty="0" err="1">
                <a:solidFill>
                  <a:schemeClr val="tx1"/>
                </a:solidFill>
              </a:rPr>
              <a:t>Farabi</a:t>
            </a:r>
            <a:r>
              <a:rPr lang="en-US" sz="2400" b="1" dirty="0">
                <a:solidFill>
                  <a:schemeClr val="tx1"/>
                </a:solidFill>
              </a:rPr>
              <a:t> De</a:t>
            </a:r>
            <a:r>
              <a:rPr lang="tr-TR" sz="2400" b="1" dirty="0">
                <a:solidFill>
                  <a:schemeClr val="tx1"/>
                </a:solidFill>
              </a:rPr>
              <a:t>ğ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tr-TR" sz="2400" b="1" dirty="0">
                <a:solidFill>
                  <a:schemeClr val="tx1"/>
                </a:solidFill>
              </a:rPr>
              <a:t>ş</a:t>
            </a:r>
            <a:r>
              <a:rPr lang="en-US" sz="2400" b="1" dirty="0" err="1">
                <a:solidFill>
                  <a:schemeClr val="tx1"/>
                </a:solidFill>
              </a:rPr>
              <a:t>im</a:t>
            </a:r>
            <a:r>
              <a:rPr lang="en-US" sz="2400" b="1" dirty="0">
                <a:solidFill>
                  <a:schemeClr val="tx1"/>
                </a:solidFill>
              </a:rPr>
              <a:t> Program</a:t>
            </a:r>
            <a:r>
              <a:rPr lang="tr-TR" sz="2400" b="1" dirty="0">
                <a:solidFill>
                  <a:schemeClr val="tx1"/>
                </a:solidFill>
              </a:rPr>
              <a:t>ı</a:t>
            </a:r>
            <a:r>
              <a:rPr lang="en-US" sz="2400" dirty="0">
                <a:solidFill>
                  <a:schemeClr val="tx1"/>
                </a:solidFill>
              </a:rPr>
              <a:t>" </a:t>
            </a:r>
            <a:r>
              <a:rPr lang="en-US" sz="2400" dirty="0" err="1">
                <a:solidFill>
                  <a:schemeClr val="tx1"/>
                </a:solidFill>
              </a:rPr>
              <a:t>olarak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adland</a:t>
            </a:r>
            <a:r>
              <a:rPr lang="tr-TR" sz="2400" dirty="0">
                <a:solidFill>
                  <a:schemeClr val="tx1"/>
                </a:solidFill>
              </a:rPr>
              <a:t>ı</a:t>
            </a:r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tr-TR" sz="2400" dirty="0">
                <a:solidFill>
                  <a:schemeClr val="tx1"/>
                </a:solidFill>
              </a:rPr>
              <a:t>ı</a:t>
            </a:r>
            <a:r>
              <a:rPr lang="en-US" sz="2400" dirty="0" err="1">
                <a:solidFill>
                  <a:schemeClr val="tx1"/>
                </a:solidFill>
              </a:rPr>
              <a:t>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Yüksekö</a:t>
            </a:r>
            <a:r>
              <a:rPr lang="tr-TR" sz="2400" dirty="0">
                <a:solidFill>
                  <a:schemeClr val="tx1"/>
                </a:solidFill>
              </a:rPr>
              <a:t>ğ</a:t>
            </a:r>
            <a:r>
              <a:rPr lang="en-US" sz="2400" dirty="0" err="1">
                <a:solidFill>
                  <a:schemeClr val="tx1"/>
                </a:solidFill>
              </a:rPr>
              <a:t>retim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Kurumlar</a:t>
            </a:r>
            <a:r>
              <a:rPr lang="tr-TR" sz="2400" dirty="0">
                <a:solidFill>
                  <a:schemeClr val="tx1"/>
                </a:solidFill>
              </a:rPr>
              <a:t>ı</a:t>
            </a:r>
            <a:r>
              <a:rPr lang="en-US" sz="2400" dirty="0">
                <a:solidFill>
                  <a:schemeClr val="tx1"/>
                </a:solidFill>
              </a:rPr>
              <a:t> Aras</a:t>
            </a:r>
            <a:r>
              <a:rPr lang="tr-TR" sz="2400" dirty="0">
                <a:solidFill>
                  <a:schemeClr val="tx1"/>
                </a:solidFill>
              </a:rPr>
              <a:t>ı</a:t>
            </a:r>
            <a:r>
              <a:rPr lang="en-US" sz="2400" dirty="0" err="1">
                <a:solidFill>
                  <a:schemeClr val="tx1"/>
                </a:solidFill>
              </a:rPr>
              <a:t>nda</a:t>
            </a:r>
            <a:r>
              <a:rPr lang="en-US" sz="2400" dirty="0">
                <a:solidFill>
                  <a:schemeClr val="tx1"/>
                </a:solidFill>
              </a:rPr>
              <a:t> Ö</a:t>
            </a:r>
            <a:r>
              <a:rPr lang="tr-TR" sz="2400" dirty="0">
                <a:solidFill>
                  <a:schemeClr val="tx1"/>
                </a:solidFill>
              </a:rPr>
              <a:t>ğ</a:t>
            </a:r>
            <a:r>
              <a:rPr lang="en-US" sz="2400" dirty="0" err="1">
                <a:solidFill>
                  <a:schemeClr val="tx1"/>
                </a:solidFill>
              </a:rPr>
              <a:t>renci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</a:t>
            </a:r>
            <a:r>
              <a:rPr lang="en-US" sz="2400" dirty="0">
                <a:solidFill>
                  <a:schemeClr val="tx1"/>
                </a:solidFill>
              </a:rPr>
              <a:t> Ö</a:t>
            </a:r>
            <a:r>
              <a:rPr lang="tr-TR" sz="2400" dirty="0">
                <a:solidFill>
                  <a:schemeClr val="tx1"/>
                </a:solidFill>
              </a:rPr>
              <a:t>ğ</a:t>
            </a:r>
            <a:r>
              <a:rPr lang="en-US" sz="2400" dirty="0" err="1">
                <a:solidFill>
                  <a:schemeClr val="tx1"/>
                </a:solidFill>
              </a:rPr>
              <a:t>retim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Üyesi</a:t>
            </a:r>
            <a:r>
              <a:rPr lang="en-US" sz="2400" dirty="0">
                <a:solidFill>
                  <a:schemeClr val="tx1"/>
                </a:solidFill>
              </a:rPr>
              <a:t> De</a:t>
            </a:r>
            <a:r>
              <a:rPr lang="tr-TR" sz="2400" dirty="0">
                <a:solidFill>
                  <a:schemeClr val="tx1"/>
                </a:solidFill>
              </a:rPr>
              <a:t>ğ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tr-TR" sz="2400" dirty="0">
                <a:solidFill>
                  <a:schemeClr val="tx1"/>
                </a:solidFill>
              </a:rPr>
              <a:t>ş</a:t>
            </a:r>
            <a:r>
              <a:rPr lang="en-US" sz="2400" dirty="0" err="1">
                <a:solidFill>
                  <a:schemeClr val="tx1"/>
                </a:solidFill>
              </a:rPr>
              <a:t>im</a:t>
            </a:r>
            <a:r>
              <a:rPr lang="en-US" sz="2400" dirty="0">
                <a:solidFill>
                  <a:schemeClr val="tx1"/>
                </a:solidFill>
              </a:rPr>
              <a:t> Program</a:t>
            </a:r>
            <a:r>
              <a:rPr lang="tr-TR" sz="2400" dirty="0">
                <a:solidFill>
                  <a:schemeClr val="tx1"/>
                </a:solidFill>
              </a:rPr>
              <a:t>ı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üniversite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yüksek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teknoloji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enstitüleri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bünyesinde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ön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lisans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lisans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yüksek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lisans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doktora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düzeyinde</a:t>
            </a:r>
            <a:r>
              <a:rPr lang="en-US" sz="2400" dirty="0">
                <a:solidFill>
                  <a:schemeClr val="tx1"/>
                </a:solidFill>
              </a:rPr>
              <a:t> e</a:t>
            </a:r>
            <a:r>
              <a:rPr lang="tr-TR" sz="2400" dirty="0">
                <a:solidFill>
                  <a:schemeClr val="tx1"/>
                </a:solidFill>
              </a:rPr>
              <a:t>ğ</a:t>
            </a:r>
            <a:r>
              <a:rPr lang="en-US" sz="2400" dirty="0" err="1">
                <a:solidFill>
                  <a:schemeClr val="tx1"/>
                </a:solidFill>
              </a:rPr>
              <a:t>itim</a:t>
            </a:r>
            <a:r>
              <a:rPr lang="en-US" sz="2400" dirty="0">
                <a:solidFill>
                  <a:schemeClr val="tx1"/>
                </a:solidFill>
              </a:rPr>
              <a:t>-ö</a:t>
            </a:r>
            <a:r>
              <a:rPr lang="tr-TR" sz="2400" dirty="0">
                <a:solidFill>
                  <a:schemeClr val="tx1"/>
                </a:solidFill>
              </a:rPr>
              <a:t>ğ</a:t>
            </a:r>
            <a:r>
              <a:rPr lang="en-US" sz="2400" dirty="0" err="1">
                <a:solidFill>
                  <a:schemeClr val="tx1"/>
                </a:solidFill>
              </a:rPr>
              <a:t>retim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yapan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yüksekö</a:t>
            </a:r>
            <a:r>
              <a:rPr lang="tr-TR" sz="2400" dirty="0">
                <a:solidFill>
                  <a:schemeClr val="tx1"/>
                </a:solidFill>
              </a:rPr>
              <a:t>ğ</a:t>
            </a:r>
            <a:r>
              <a:rPr lang="en-US" sz="2400" dirty="0" err="1">
                <a:solidFill>
                  <a:schemeClr val="tx1"/>
                </a:solidFill>
              </a:rPr>
              <a:t>retim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kurumlar</a:t>
            </a:r>
            <a:r>
              <a:rPr lang="tr-TR" sz="2400" dirty="0">
                <a:solidFill>
                  <a:schemeClr val="tx1"/>
                </a:solidFill>
              </a:rPr>
              <a:t>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aras</a:t>
            </a:r>
            <a:r>
              <a:rPr lang="tr-TR" sz="2400" dirty="0">
                <a:solidFill>
                  <a:schemeClr val="tx1"/>
                </a:solidFill>
              </a:rPr>
              <a:t>ı</a:t>
            </a:r>
            <a:r>
              <a:rPr lang="en-US" sz="2400" dirty="0" err="1">
                <a:solidFill>
                  <a:schemeClr val="tx1"/>
                </a:solidFill>
              </a:rPr>
              <a:t>nda</a:t>
            </a:r>
            <a:r>
              <a:rPr lang="en-US" sz="2400" dirty="0">
                <a:solidFill>
                  <a:schemeClr val="tx1"/>
                </a:solidFill>
              </a:rPr>
              <a:t> ö</a:t>
            </a:r>
            <a:r>
              <a:rPr lang="tr-TR" sz="2400" dirty="0">
                <a:solidFill>
                  <a:schemeClr val="tx1"/>
                </a:solidFill>
              </a:rPr>
              <a:t>ğ</a:t>
            </a:r>
            <a:r>
              <a:rPr lang="en-US" sz="2400" dirty="0" err="1">
                <a:solidFill>
                  <a:schemeClr val="tx1"/>
                </a:solidFill>
              </a:rPr>
              <a:t>renci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</a:t>
            </a:r>
            <a:r>
              <a:rPr lang="en-US" sz="2400" dirty="0">
                <a:solidFill>
                  <a:schemeClr val="tx1"/>
                </a:solidFill>
              </a:rPr>
              <a:t> ö</a:t>
            </a:r>
            <a:r>
              <a:rPr lang="tr-TR" sz="2400" dirty="0">
                <a:solidFill>
                  <a:schemeClr val="tx1"/>
                </a:solidFill>
              </a:rPr>
              <a:t>ğ</a:t>
            </a:r>
            <a:r>
              <a:rPr lang="en-US" sz="2400" dirty="0" err="1">
                <a:solidFill>
                  <a:schemeClr val="tx1"/>
                </a:solidFill>
              </a:rPr>
              <a:t>retim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üyesi</a:t>
            </a:r>
            <a:r>
              <a:rPr lang="en-US" sz="2400" dirty="0">
                <a:solidFill>
                  <a:schemeClr val="tx1"/>
                </a:solidFill>
              </a:rPr>
              <a:t> de</a:t>
            </a:r>
            <a:r>
              <a:rPr lang="tr-TR" sz="2400" dirty="0">
                <a:solidFill>
                  <a:schemeClr val="tx1"/>
                </a:solidFill>
              </a:rPr>
              <a:t>ğ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tr-TR" sz="2400" dirty="0">
                <a:solidFill>
                  <a:schemeClr val="tx1"/>
                </a:solidFill>
              </a:rPr>
              <a:t>ş</a:t>
            </a:r>
            <a:r>
              <a:rPr lang="en-US" sz="2400" dirty="0" err="1">
                <a:solidFill>
                  <a:schemeClr val="tx1"/>
                </a:solidFill>
              </a:rPr>
              <a:t>im</a:t>
            </a:r>
            <a:r>
              <a:rPr lang="en-US" sz="2400" dirty="0">
                <a:solidFill>
                  <a:schemeClr val="tx1"/>
                </a:solidFill>
              </a:rPr>
              <a:t> program</a:t>
            </a:r>
            <a:r>
              <a:rPr lang="tr-TR" sz="2400" dirty="0">
                <a:solidFill>
                  <a:schemeClr val="tx1"/>
                </a:solidFill>
              </a:rPr>
              <a:t>ı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tr-TR" sz="2400" dirty="0">
                <a:solidFill>
                  <a:schemeClr val="tx1"/>
                </a:solidFill>
              </a:rPr>
              <a:t>ı</a:t>
            </a:r>
            <a:r>
              <a:rPr lang="en-US" sz="2400" dirty="0">
                <a:solidFill>
                  <a:schemeClr val="tx1"/>
                </a:solidFill>
              </a:rPr>
              <a:t>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28800" y="141019"/>
            <a:ext cx="548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</a:p>
        </p:txBody>
      </p:sp>
    </p:spTree>
    <p:extLst>
      <p:ext uri="{BB962C8B-B14F-4D97-AF65-F5344CB8AC3E}">
        <p14:creationId xmlns:p14="http://schemas.microsoft.com/office/powerpoint/2010/main" val="257330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Hangi Üniversitelere Gidebilirim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Okulunuzun Farabi ile anlaşmalı olduğu üniversiteleri öğrenmek için bu siteyi kullanabilirsiniz</a:t>
            </a:r>
          </a:p>
          <a:p>
            <a:endParaRPr lang="tr-TR" dirty="0"/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hlinkClick r:id="rId2"/>
              </a:rPr>
              <a:t>https://international.deu.edu.tr/farabi-anlasmalari/</a:t>
            </a:r>
            <a:endParaRPr lang="tr-TR" dirty="0"/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28800" y="141019"/>
            <a:ext cx="548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</a:p>
        </p:txBody>
      </p:sp>
    </p:spTree>
    <p:extLst>
      <p:ext uri="{BB962C8B-B14F-4D97-AF65-F5344CB8AC3E}">
        <p14:creationId xmlns:p14="http://schemas.microsoft.com/office/powerpoint/2010/main" val="135098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Farabi İçin Gerekli Ön Şartlar Neler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 Ön Lisans, Lisans Öğrencilerinin Genel Not Ortalamasının (GANO) en az </a:t>
            </a:r>
            <a:r>
              <a:rPr lang="tr-TR" b="1" dirty="0">
                <a:solidFill>
                  <a:schemeClr val="tx1"/>
                </a:solidFill>
              </a:rPr>
              <a:t>2.0/4.0</a:t>
            </a:r>
            <a:r>
              <a:rPr lang="tr-TR" dirty="0">
                <a:solidFill>
                  <a:schemeClr val="tx1"/>
                </a:solidFill>
              </a:rPr>
              <a:t> olması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Yüksek Lisans ve Doktora Öğrencilerinin Genel Not Ortalamasının (GANO) en az </a:t>
            </a:r>
            <a:r>
              <a:rPr lang="tr-TR" b="1" dirty="0">
                <a:solidFill>
                  <a:schemeClr val="tx1"/>
                </a:solidFill>
              </a:rPr>
              <a:t>2.5/4.0</a:t>
            </a:r>
            <a:r>
              <a:rPr lang="tr-TR" dirty="0">
                <a:solidFill>
                  <a:schemeClr val="tx1"/>
                </a:solidFill>
              </a:rPr>
              <a:t> olması gerekir.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28800" y="141019"/>
            <a:ext cx="548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</a:p>
        </p:txBody>
      </p:sp>
    </p:spTree>
    <p:extLst>
      <p:ext uri="{BB962C8B-B14F-4D97-AF65-F5344CB8AC3E}">
        <p14:creationId xmlns:p14="http://schemas.microsoft.com/office/powerpoint/2010/main" val="344888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Başvuru Süreci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İlgili akademik yılın Farabi Değişim </a:t>
            </a:r>
            <a:r>
              <a:rPr lang="tr-TR" dirty="0" err="1">
                <a:solidFill>
                  <a:schemeClr val="tx1"/>
                </a:solidFill>
              </a:rPr>
              <a:t>Progamı</a:t>
            </a:r>
            <a:r>
              <a:rPr lang="tr-TR" dirty="0">
                <a:solidFill>
                  <a:schemeClr val="tx1"/>
                </a:solidFill>
              </a:rPr>
              <a:t> çalışma takviminin 15 günlük ilan süresinin sonunda başvurular başlatılır.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28800" y="141019"/>
            <a:ext cx="548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 Süreci</a:t>
            </a:r>
          </a:p>
        </p:txBody>
      </p:sp>
    </p:spTree>
    <p:extLst>
      <p:ext uri="{BB962C8B-B14F-4D97-AF65-F5344CB8AC3E}">
        <p14:creationId xmlns:p14="http://schemas.microsoft.com/office/powerpoint/2010/main" val="81720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Aday Başvurusu için gerekli belgeler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Aday Öğrenci Başvuru Formu (2 adet) </a:t>
            </a:r>
          </a:p>
          <a:p>
            <a:r>
              <a:rPr lang="tr-TR" dirty="0">
                <a:solidFill>
                  <a:schemeClr val="tx1"/>
                </a:solidFill>
              </a:rPr>
              <a:t>Not Çizelgesi (2 adet)</a:t>
            </a:r>
          </a:p>
          <a:p>
            <a:r>
              <a:rPr lang="tr-TR" dirty="0">
                <a:solidFill>
                  <a:schemeClr val="tx1"/>
                </a:solidFill>
              </a:rPr>
              <a:t>Yabancı Dil Muafiyet Belgesi (Zorunlu Yabancı Dil Programı Uygulayan Bölüm/Program için kendi kurumlarından alacakları muafiyet belgesi)</a:t>
            </a:r>
          </a:p>
          <a:p>
            <a:r>
              <a:rPr lang="tr-TR" dirty="0">
                <a:solidFill>
                  <a:schemeClr val="tx1"/>
                </a:solidFill>
              </a:rPr>
              <a:t>SGK Aylık Prim ve Hizmet Belgesi, Kamu veya Özel Teşebbüste çalışmadığını gösteren belge </a:t>
            </a:r>
          </a:p>
          <a:p>
            <a:r>
              <a:rPr lang="tr-TR" dirty="0">
                <a:solidFill>
                  <a:schemeClr val="tx1"/>
                </a:solidFill>
              </a:rPr>
              <a:t>Çalışma ve Bildirim Dilekçesi </a:t>
            </a:r>
          </a:p>
          <a:p>
            <a:r>
              <a:rPr lang="tr-TR" dirty="0">
                <a:solidFill>
                  <a:schemeClr val="tx1"/>
                </a:solidFill>
              </a:rPr>
              <a:t>Nüfus Cüzdanı Fotokopisi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28800" y="141019"/>
            <a:ext cx="548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 Süreci</a:t>
            </a:r>
          </a:p>
        </p:txBody>
      </p:sp>
    </p:spTree>
    <p:extLst>
      <p:ext uri="{BB962C8B-B14F-4D97-AF65-F5344CB8AC3E}">
        <p14:creationId xmlns:p14="http://schemas.microsoft.com/office/powerpoint/2010/main" val="297875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Adaylığı Kabul Edilen Öğrencilerin Başvuru İşlemleri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</a:rPr>
              <a:t>Başvuru için istenen belgeler</a:t>
            </a:r>
            <a:r>
              <a:rPr lang="tr-TR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Öğrenci Başvuru Formu (2 adet)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Öğrenim Protokolü (her dönem için 3 adet)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Başvurusu kabul edilen öğrencilerden Yükümlülük Sözleşmesi (2 adet) istenir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2120-F0D9-4779-B948-E58D36D05E87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28800" y="141019"/>
            <a:ext cx="548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 Süreci</a:t>
            </a:r>
          </a:p>
        </p:txBody>
      </p:sp>
    </p:spTree>
    <p:extLst>
      <p:ext uri="{BB962C8B-B14F-4D97-AF65-F5344CB8AC3E}">
        <p14:creationId xmlns:p14="http://schemas.microsoft.com/office/powerpoint/2010/main" val="1546429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624</Words>
  <Application>Microsoft Office PowerPoint</Application>
  <PresentationFormat>Ekran Gösterisi (4:3)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Teması</vt:lpstr>
      <vt:lpstr>PowerPoint Sunusu</vt:lpstr>
      <vt:lpstr>Sunum Planı</vt:lpstr>
      <vt:lpstr>GİRİŞ</vt:lpstr>
      <vt:lpstr>Farabi Değişim Programı Nedir</vt:lpstr>
      <vt:lpstr>Hangi Üniversitelere Gidebilirim</vt:lpstr>
      <vt:lpstr>Farabi İçin Gerekli Ön Şartlar Neler</vt:lpstr>
      <vt:lpstr>Başvuru Süreci</vt:lpstr>
      <vt:lpstr>Aday Başvurusu için gerekli belgeler</vt:lpstr>
      <vt:lpstr>Adaylığı Kabul Edilen Öğrencilerin Başvuru İşlemleri</vt:lpstr>
      <vt:lpstr>Kesin Kayıt Sonrası Burs Ödemesi</vt:lpstr>
      <vt:lpstr>Farabi Değişim Programı’nın Tamamlanması</vt:lpstr>
      <vt:lpstr>Öğrenim Protokolü</vt:lpstr>
      <vt:lpstr>Öğrenim Protokolü</vt:lpstr>
      <vt:lpstr>Öğrenim Protokolü</vt:lpstr>
      <vt:lpstr>Öğrenim Protokolü</vt:lpstr>
      <vt:lpstr>Örnekler</vt:lpstr>
      <vt:lpstr>Örnekler</vt:lpstr>
      <vt:lpstr>Ekle – Sil Formu </vt:lpstr>
      <vt:lpstr>Ekle – Sil Formu </vt:lpstr>
      <vt:lpstr>Ekle – Sil Formu </vt:lpstr>
      <vt:lpstr>PowerPoint Sunusu</vt:lpstr>
      <vt:lpstr>ramazanfatih.karadeniz@gmail.com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Windows Kullanıcısı</cp:lastModifiedBy>
  <cp:revision>27</cp:revision>
  <dcterms:created xsi:type="dcterms:W3CDTF">2016-08-05T08:35:05Z</dcterms:created>
  <dcterms:modified xsi:type="dcterms:W3CDTF">2021-12-29T08:58:08Z</dcterms:modified>
</cp:coreProperties>
</file>