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1"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6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8866D-56AF-4139-B6CC-1563D327552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FA625ED-07AC-4548-B6E0-3FDB3F7423BB}">
      <dgm:prSet/>
      <dgm:spPr/>
      <dgm:t>
        <a:bodyPr/>
        <a:lstStyle/>
        <a:p>
          <a:r>
            <a:rPr lang="tr-TR"/>
            <a:t>React - Frontend framework</a:t>
          </a:r>
          <a:endParaRPr lang="en-US"/>
        </a:p>
      </dgm:t>
    </dgm:pt>
    <dgm:pt modelId="{A81866CA-1713-4934-97FB-F28593C286C8}" type="parTrans" cxnId="{E93A0415-C33E-4706-A77F-DF0B672A30FF}">
      <dgm:prSet/>
      <dgm:spPr/>
      <dgm:t>
        <a:bodyPr/>
        <a:lstStyle/>
        <a:p>
          <a:endParaRPr lang="en-US"/>
        </a:p>
      </dgm:t>
    </dgm:pt>
    <dgm:pt modelId="{B171012C-7A25-466D-A1F5-C2D5584EFB61}" type="sibTrans" cxnId="{E93A0415-C33E-4706-A77F-DF0B672A30FF}">
      <dgm:prSet/>
      <dgm:spPr/>
      <dgm:t>
        <a:bodyPr/>
        <a:lstStyle/>
        <a:p>
          <a:endParaRPr lang="en-US"/>
        </a:p>
      </dgm:t>
    </dgm:pt>
    <dgm:pt modelId="{9645ABC7-64FB-4B70-B492-A552581E72DC}">
      <dgm:prSet/>
      <dgm:spPr/>
      <dgm:t>
        <a:bodyPr/>
        <a:lstStyle/>
        <a:p>
          <a:r>
            <a:rPr lang="tr-TR"/>
            <a:t>React Redux - State management</a:t>
          </a:r>
          <a:endParaRPr lang="en-US"/>
        </a:p>
      </dgm:t>
    </dgm:pt>
    <dgm:pt modelId="{FEE39D13-0D42-45A2-9E1E-24DC70BFF39D}" type="parTrans" cxnId="{E218FA92-5337-4ADC-A8A0-30F30E377C84}">
      <dgm:prSet/>
      <dgm:spPr/>
      <dgm:t>
        <a:bodyPr/>
        <a:lstStyle/>
        <a:p>
          <a:endParaRPr lang="en-US"/>
        </a:p>
      </dgm:t>
    </dgm:pt>
    <dgm:pt modelId="{4423D462-30B0-4208-A86E-F916AE563D93}" type="sibTrans" cxnId="{E218FA92-5337-4ADC-A8A0-30F30E377C84}">
      <dgm:prSet/>
      <dgm:spPr/>
      <dgm:t>
        <a:bodyPr/>
        <a:lstStyle/>
        <a:p>
          <a:endParaRPr lang="en-US"/>
        </a:p>
      </dgm:t>
    </dgm:pt>
    <dgm:pt modelId="{8E07CC5E-5624-4E84-AA07-7E06FD3FC2BE}">
      <dgm:prSet/>
      <dgm:spPr/>
      <dgm:t>
        <a:bodyPr/>
        <a:lstStyle/>
        <a:p>
          <a:r>
            <a:rPr lang="tr-TR"/>
            <a:t>Node.js - Javascript runtime environment</a:t>
          </a:r>
          <a:endParaRPr lang="en-US"/>
        </a:p>
      </dgm:t>
    </dgm:pt>
    <dgm:pt modelId="{30476F52-57DC-4A8D-8021-C90C4657B092}" type="parTrans" cxnId="{B71BB98E-1063-4FB1-98F5-4EBA4332405C}">
      <dgm:prSet/>
      <dgm:spPr/>
      <dgm:t>
        <a:bodyPr/>
        <a:lstStyle/>
        <a:p>
          <a:endParaRPr lang="en-US"/>
        </a:p>
      </dgm:t>
    </dgm:pt>
    <dgm:pt modelId="{97F7E6B9-D667-4F52-AA24-F849E7B5775D}" type="sibTrans" cxnId="{B71BB98E-1063-4FB1-98F5-4EBA4332405C}">
      <dgm:prSet/>
      <dgm:spPr/>
      <dgm:t>
        <a:bodyPr/>
        <a:lstStyle/>
        <a:p>
          <a:endParaRPr lang="en-US"/>
        </a:p>
      </dgm:t>
    </dgm:pt>
    <dgm:pt modelId="{12B58106-DA9D-4E9F-A3CD-227BDA024A3D}">
      <dgm:prSet/>
      <dgm:spPr/>
      <dgm:t>
        <a:bodyPr/>
        <a:lstStyle/>
        <a:p>
          <a:r>
            <a:rPr lang="tr-TR"/>
            <a:t>Express.js - Backend framework</a:t>
          </a:r>
          <a:endParaRPr lang="en-US"/>
        </a:p>
      </dgm:t>
    </dgm:pt>
    <dgm:pt modelId="{F58CD228-C0A2-4A2C-BC5F-37A5D17B91FA}" type="parTrans" cxnId="{8D977568-311B-4738-BD25-48CBAAEF4F3F}">
      <dgm:prSet/>
      <dgm:spPr/>
      <dgm:t>
        <a:bodyPr/>
        <a:lstStyle/>
        <a:p>
          <a:endParaRPr lang="en-US"/>
        </a:p>
      </dgm:t>
    </dgm:pt>
    <dgm:pt modelId="{85FF5730-E67B-4034-92AE-70E26C6B20BF}" type="sibTrans" cxnId="{8D977568-311B-4738-BD25-48CBAAEF4F3F}">
      <dgm:prSet/>
      <dgm:spPr/>
      <dgm:t>
        <a:bodyPr/>
        <a:lstStyle/>
        <a:p>
          <a:endParaRPr lang="en-US"/>
        </a:p>
      </dgm:t>
    </dgm:pt>
    <dgm:pt modelId="{AE911659-1818-47EC-A1E1-70955D2E54D9}">
      <dgm:prSet/>
      <dgm:spPr/>
      <dgm:t>
        <a:bodyPr/>
        <a:lstStyle/>
        <a:p>
          <a:r>
            <a:rPr lang="tr-TR"/>
            <a:t>MongoDB - NoSQL database</a:t>
          </a:r>
          <a:endParaRPr lang="en-US"/>
        </a:p>
      </dgm:t>
    </dgm:pt>
    <dgm:pt modelId="{72663049-AFA6-4CC9-8F3F-057B26BB1679}" type="parTrans" cxnId="{6DBD0146-3B69-46C8-AB92-21C07D4BE465}">
      <dgm:prSet/>
      <dgm:spPr/>
      <dgm:t>
        <a:bodyPr/>
        <a:lstStyle/>
        <a:p>
          <a:endParaRPr lang="en-US"/>
        </a:p>
      </dgm:t>
    </dgm:pt>
    <dgm:pt modelId="{5E1D8F0C-624D-4986-96D1-AE8059E0B423}" type="sibTrans" cxnId="{6DBD0146-3B69-46C8-AB92-21C07D4BE465}">
      <dgm:prSet/>
      <dgm:spPr/>
      <dgm:t>
        <a:bodyPr/>
        <a:lstStyle/>
        <a:p>
          <a:endParaRPr lang="en-US"/>
        </a:p>
      </dgm:t>
    </dgm:pt>
    <dgm:pt modelId="{B079E202-DBF8-45CE-83AD-24F90B753179}" type="pres">
      <dgm:prSet presAssocID="{6E38866D-56AF-4139-B6CC-1563D3275524}" presName="root" presStyleCnt="0">
        <dgm:presLayoutVars>
          <dgm:dir/>
          <dgm:resizeHandles val="exact"/>
        </dgm:presLayoutVars>
      </dgm:prSet>
      <dgm:spPr/>
      <dgm:t>
        <a:bodyPr/>
        <a:lstStyle/>
        <a:p>
          <a:endParaRPr lang="tr-TR"/>
        </a:p>
      </dgm:t>
    </dgm:pt>
    <dgm:pt modelId="{E63B748F-C1C4-414F-9C86-242650E6BD3F}" type="pres">
      <dgm:prSet presAssocID="{4FA625ED-07AC-4548-B6E0-3FDB3F7423BB}" presName="compNode" presStyleCnt="0"/>
      <dgm:spPr/>
    </dgm:pt>
    <dgm:pt modelId="{9126F71B-6DC7-44FF-B521-F96C995F911D}" type="pres">
      <dgm:prSet presAssocID="{4FA625ED-07AC-4548-B6E0-3FDB3F7423BB}" presName="bgRect" presStyleLbl="bgShp" presStyleIdx="0" presStyleCnt="5"/>
      <dgm:spPr/>
    </dgm:pt>
    <dgm:pt modelId="{8D866420-4E49-4FB7-822B-B427B6574CA3}" type="pres">
      <dgm:prSet presAssocID="{4FA625ED-07AC-4548-B6E0-3FDB3F7423BB}"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Beher"/>
        </a:ext>
      </dgm:extLst>
    </dgm:pt>
    <dgm:pt modelId="{FD010768-DFCD-44C5-960A-F55E36582C49}" type="pres">
      <dgm:prSet presAssocID="{4FA625ED-07AC-4548-B6E0-3FDB3F7423BB}" presName="spaceRect" presStyleCnt="0"/>
      <dgm:spPr/>
    </dgm:pt>
    <dgm:pt modelId="{8D092672-030B-41A5-8CE4-4634EED8FE0E}" type="pres">
      <dgm:prSet presAssocID="{4FA625ED-07AC-4548-B6E0-3FDB3F7423BB}" presName="parTx" presStyleLbl="revTx" presStyleIdx="0" presStyleCnt="5">
        <dgm:presLayoutVars>
          <dgm:chMax val="0"/>
          <dgm:chPref val="0"/>
        </dgm:presLayoutVars>
      </dgm:prSet>
      <dgm:spPr/>
      <dgm:t>
        <a:bodyPr/>
        <a:lstStyle/>
        <a:p>
          <a:endParaRPr lang="tr-TR"/>
        </a:p>
      </dgm:t>
    </dgm:pt>
    <dgm:pt modelId="{E4D82631-D70A-4536-8835-337B6B0C5D4D}" type="pres">
      <dgm:prSet presAssocID="{B171012C-7A25-466D-A1F5-C2D5584EFB61}" presName="sibTrans" presStyleCnt="0"/>
      <dgm:spPr/>
    </dgm:pt>
    <dgm:pt modelId="{3E36D3FD-3360-4DC3-81A9-4744AC9215A2}" type="pres">
      <dgm:prSet presAssocID="{9645ABC7-64FB-4B70-B492-A552581E72DC}" presName="compNode" presStyleCnt="0"/>
      <dgm:spPr/>
    </dgm:pt>
    <dgm:pt modelId="{4C924145-9C77-4D13-90DB-3B118FA800E0}" type="pres">
      <dgm:prSet presAssocID="{9645ABC7-64FB-4B70-B492-A552581E72DC}" presName="bgRect" presStyleLbl="bgShp" presStyleIdx="1" presStyleCnt="5"/>
      <dgm:spPr/>
    </dgm:pt>
    <dgm:pt modelId="{ED435D31-9361-4B67-9E2B-44EDBBFE95E0}" type="pres">
      <dgm:prSet presAssocID="{9645ABC7-64FB-4B70-B492-A552581E72DC}"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Call center"/>
        </a:ext>
      </dgm:extLst>
    </dgm:pt>
    <dgm:pt modelId="{E9B62F9B-85F7-444E-BA49-BC31C6C5C17E}" type="pres">
      <dgm:prSet presAssocID="{9645ABC7-64FB-4B70-B492-A552581E72DC}" presName="spaceRect" presStyleCnt="0"/>
      <dgm:spPr/>
    </dgm:pt>
    <dgm:pt modelId="{CB518E5B-1E1B-4EBF-B10F-1614E8C119DF}" type="pres">
      <dgm:prSet presAssocID="{9645ABC7-64FB-4B70-B492-A552581E72DC}" presName="parTx" presStyleLbl="revTx" presStyleIdx="1" presStyleCnt="5">
        <dgm:presLayoutVars>
          <dgm:chMax val="0"/>
          <dgm:chPref val="0"/>
        </dgm:presLayoutVars>
      </dgm:prSet>
      <dgm:spPr/>
      <dgm:t>
        <a:bodyPr/>
        <a:lstStyle/>
        <a:p>
          <a:endParaRPr lang="tr-TR"/>
        </a:p>
      </dgm:t>
    </dgm:pt>
    <dgm:pt modelId="{54013AAF-14F0-410A-95C8-8661113FF45A}" type="pres">
      <dgm:prSet presAssocID="{4423D462-30B0-4208-A86E-F916AE563D93}" presName="sibTrans" presStyleCnt="0"/>
      <dgm:spPr/>
    </dgm:pt>
    <dgm:pt modelId="{26AAA045-C522-41FB-8C33-BD2C2E3816D2}" type="pres">
      <dgm:prSet presAssocID="{8E07CC5E-5624-4E84-AA07-7E06FD3FC2BE}" presName="compNode" presStyleCnt="0"/>
      <dgm:spPr/>
    </dgm:pt>
    <dgm:pt modelId="{CA346769-CB80-4ED0-9C8F-4305A7EEAC3B}" type="pres">
      <dgm:prSet presAssocID="{8E07CC5E-5624-4E84-AA07-7E06FD3FC2BE}" presName="bgRect" presStyleLbl="bgShp" presStyleIdx="2" presStyleCnt="5"/>
      <dgm:spPr/>
    </dgm:pt>
    <dgm:pt modelId="{05DEFA78-5D5B-4263-814A-86BCF6CC5826}" type="pres">
      <dgm:prSet presAssocID="{8E07CC5E-5624-4E84-AA07-7E06FD3FC2BE}"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tr-TR"/>
        </a:p>
      </dgm:t>
      <dgm:extLst>
        <a:ext uri="{E40237B7-FDA0-4F09-8148-C483321AD2D9}">
          <dgm14:cNvPr xmlns:dgm14="http://schemas.microsoft.com/office/drawing/2010/diagram" id="0" name="" descr="Dizüstü Bilgisayar"/>
        </a:ext>
      </dgm:extLst>
    </dgm:pt>
    <dgm:pt modelId="{6B2625C1-32ED-4493-A4B9-DC0D69DF1117}" type="pres">
      <dgm:prSet presAssocID="{8E07CC5E-5624-4E84-AA07-7E06FD3FC2BE}" presName="spaceRect" presStyleCnt="0"/>
      <dgm:spPr/>
    </dgm:pt>
    <dgm:pt modelId="{AB63C395-F0CD-4EB3-9B45-9F507CED8A11}" type="pres">
      <dgm:prSet presAssocID="{8E07CC5E-5624-4E84-AA07-7E06FD3FC2BE}" presName="parTx" presStyleLbl="revTx" presStyleIdx="2" presStyleCnt="5">
        <dgm:presLayoutVars>
          <dgm:chMax val="0"/>
          <dgm:chPref val="0"/>
        </dgm:presLayoutVars>
      </dgm:prSet>
      <dgm:spPr/>
      <dgm:t>
        <a:bodyPr/>
        <a:lstStyle/>
        <a:p>
          <a:endParaRPr lang="tr-TR"/>
        </a:p>
      </dgm:t>
    </dgm:pt>
    <dgm:pt modelId="{5D3569E8-1718-4E34-9F3B-DCBBA31756B5}" type="pres">
      <dgm:prSet presAssocID="{97F7E6B9-D667-4F52-AA24-F849E7B5775D}" presName="sibTrans" presStyleCnt="0"/>
      <dgm:spPr/>
    </dgm:pt>
    <dgm:pt modelId="{4F6F884B-4D4C-451B-88FE-0F4FC3A53861}" type="pres">
      <dgm:prSet presAssocID="{12B58106-DA9D-4E9F-A3CD-227BDA024A3D}" presName="compNode" presStyleCnt="0"/>
      <dgm:spPr/>
    </dgm:pt>
    <dgm:pt modelId="{D5005E9D-357C-4288-8A8A-6F4D2A09662C}" type="pres">
      <dgm:prSet presAssocID="{12B58106-DA9D-4E9F-A3CD-227BDA024A3D}" presName="bgRect" presStyleLbl="bgShp" presStyleIdx="3" presStyleCnt="5"/>
      <dgm:spPr/>
    </dgm:pt>
    <dgm:pt modelId="{ED27036B-F946-4AB5-BFD0-E5E4D40A49A1}" type="pres">
      <dgm:prSet presAssocID="{12B58106-DA9D-4E9F-A3CD-227BDA024A3D}"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tr-TR"/>
        </a:p>
      </dgm:t>
      <dgm:extLst>
        <a:ext uri="{E40237B7-FDA0-4F09-8148-C483321AD2D9}">
          <dgm14:cNvPr xmlns:dgm14="http://schemas.microsoft.com/office/drawing/2010/diagram" id="0" name="" descr="Veri tabanı"/>
        </a:ext>
      </dgm:extLst>
    </dgm:pt>
    <dgm:pt modelId="{96A178F3-0739-40BE-AE76-080120DDEE36}" type="pres">
      <dgm:prSet presAssocID="{12B58106-DA9D-4E9F-A3CD-227BDA024A3D}" presName="spaceRect" presStyleCnt="0"/>
      <dgm:spPr/>
    </dgm:pt>
    <dgm:pt modelId="{2EB87D2A-BD25-4BF3-B517-3FD97C8C0E02}" type="pres">
      <dgm:prSet presAssocID="{12B58106-DA9D-4E9F-A3CD-227BDA024A3D}" presName="parTx" presStyleLbl="revTx" presStyleIdx="3" presStyleCnt="5">
        <dgm:presLayoutVars>
          <dgm:chMax val="0"/>
          <dgm:chPref val="0"/>
        </dgm:presLayoutVars>
      </dgm:prSet>
      <dgm:spPr/>
      <dgm:t>
        <a:bodyPr/>
        <a:lstStyle/>
        <a:p>
          <a:endParaRPr lang="tr-TR"/>
        </a:p>
      </dgm:t>
    </dgm:pt>
    <dgm:pt modelId="{7E80F790-E591-4BD7-B5DC-FEDC39DDED11}" type="pres">
      <dgm:prSet presAssocID="{85FF5730-E67B-4034-92AE-70E26C6B20BF}" presName="sibTrans" presStyleCnt="0"/>
      <dgm:spPr/>
    </dgm:pt>
    <dgm:pt modelId="{9873C1DB-2787-49FC-9D95-889F8B867268}" type="pres">
      <dgm:prSet presAssocID="{AE911659-1818-47EC-A1E1-70955D2E54D9}" presName="compNode" presStyleCnt="0"/>
      <dgm:spPr/>
    </dgm:pt>
    <dgm:pt modelId="{AD8D68A4-587E-43DF-96E1-3F9F56690A20}" type="pres">
      <dgm:prSet presAssocID="{AE911659-1818-47EC-A1E1-70955D2E54D9}" presName="bgRect" presStyleLbl="bgShp" presStyleIdx="4" presStyleCnt="5"/>
      <dgm:spPr/>
    </dgm:pt>
    <dgm:pt modelId="{07B28964-84F5-4248-99B5-D528BD76A13C}" type="pres">
      <dgm:prSet presAssocID="{AE911659-1818-47EC-A1E1-70955D2E54D9}"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tr-TR"/>
        </a:p>
      </dgm:t>
      <dgm:extLst>
        <a:ext uri="{E40237B7-FDA0-4F09-8148-C483321AD2D9}">
          <dgm14:cNvPr xmlns:dgm14="http://schemas.microsoft.com/office/drawing/2010/diagram" id="0" name="" descr="Tablo"/>
        </a:ext>
      </dgm:extLst>
    </dgm:pt>
    <dgm:pt modelId="{77236C4A-7C92-4EFD-99E9-7F24EF74E17E}" type="pres">
      <dgm:prSet presAssocID="{AE911659-1818-47EC-A1E1-70955D2E54D9}" presName="spaceRect" presStyleCnt="0"/>
      <dgm:spPr/>
    </dgm:pt>
    <dgm:pt modelId="{10AF2565-08ED-4754-A11D-C92B498700AA}" type="pres">
      <dgm:prSet presAssocID="{AE911659-1818-47EC-A1E1-70955D2E54D9}" presName="parTx" presStyleLbl="revTx" presStyleIdx="4" presStyleCnt="5">
        <dgm:presLayoutVars>
          <dgm:chMax val="0"/>
          <dgm:chPref val="0"/>
        </dgm:presLayoutVars>
      </dgm:prSet>
      <dgm:spPr/>
      <dgm:t>
        <a:bodyPr/>
        <a:lstStyle/>
        <a:p>
          <a:endParaRPr lang="tr-TR"/>
        </a:p>
      </dgm:t>
    </dgm:pt>
  </dgm:ptLst>
  <dgm:cxnLst>
    <dgm:cxn modelId="{9C15AB03-4BD2-4730-BC01-C6AC207151FF}" type="presOf" srcId="{6E38866D-56AF-4139-B6CC-1563D3275524}" destId="{B079E202-DBF8-45CE-83AD-24F90B753179}" srcOrd="0" destOrd="0" presId="urn:microsoft.com/office/officeart/2018/2/layout/IconVerticalSolidList"/>
    <dgm:cxn modelId="{B6A94DF8-2359-4C84-B6DC-0673F6C52F20}" type="presOf" srcId="{9645ABC7-64FB-4B70-B492-A552581E72DC}" destId="{CB518E5B-1E1B-4EBF-B10F-1614E8C119DF}" srcOrd="0" destOrd="0" presId="urn:microsoft.com/office/officeart/2018/2/layout/IconVerticalSolidList"/>
    <dgm:cxn modelId="{B71BB98E-1063-4FB1-98F5-4EBA4332405C}" srcId="{6E38866D-56AF-4139-B6CC-1563D3275524}" destId="{8E07CC5E-5624-4E84-AA07-7E06FD3FC2BE}" srcOrd="2" destOrd="0" parTransId="{30476F52-57DC-4A8D-8021-C90C4657B092}" sibTransId="{97F7E6B9-D667-4F52-AA24-F849E7B5775D}"/>
    <dgm:cxn modelId="{3CBA025D-646C-478C-9322-C1890B2DF324}" type="presOf" srcId="{AE911659-1818-47EC-A1E1-70955D2E54D9}" destId="{10AF2565-08ED-4754-A11D-C92B498700AA}" srcOrd="0" destOrd="0" presId="urn:microsoft.com/office/officeart/2018/2/layout/IconVerticalSolidList"/>
    <dgm:cxn modelId="{3B492C3F-0B9E-4E45-BB06-51295CFFF158}" type="presOf" srcId="{8E07CC5E-5624-4E84-AA07-7E06FD3FC2BE}" destId="{AB63C395-F0CD-4EB3-9B45-9F507CED8A11}" srcOrd="0" destOrd="0" presId="urn:microsoft.com/office/officeart/2018/2/layout/IconVerticalSolidList"/>
    <dgm:cxn modelId="{E93A0415-C33E-4706-A77F-DF0B672A30FF}" srcId="{6E38866D-56AF-4139-B6CC-1563D3275524}" destId="{4FA625ED-07AC-4548-B6E0-3FDB3F7423BB}" srcOrd="0" destOrd="0" parTransId="{A81866CA-1713-4934-97FB-F28593C286C8}" sibTransId="{B171012C-7A25-466D-A1F5-C2D5584EFB61}"/>
    <dgm:cxn modelId="{DDBF7940-AB01-4D28-AB1F-5252A975D986}" type="presOf" srcId="{4FA625ED-07AC-4548-B6E0-3FDB3F7423BB}" destId="{8D092672-030B-41A5-8CE4-4634EED8FE0E}" srcOrd="0" destOrd="0" presId="urn:microsoft.com/office/officeart/2018/2/layout/IconVerticalSolidList"/>
    <dgm:cxn modelId="{A5EC0344-FB86-40A9-891D-95183FF83FAA}" type="presOf" srcId="{12B58106-DA9D-4E9F-A3CD-227BDA024A3D}" destId="{2EB87D2A-BD25-4BF3-B517-3FD97C8C0E02}" srcOrd="0" destOrd="0" presId="urn:microsoft.com/office/officeart/2018/2/layout/IconVerticalSolidList"/>
    <dgm:cxn modelId="{8D977568-311B-4738-BD25-48CBAAEF4F3F}" srcId="{6E38866D-56AF-4139-B6CC-1563D3275524}" destId="{12B58106-DA9D-4E9F-A3CD-227BDA024A3D}" srcOrd="3" destOrd="0" parTransId="{F58CD228-C0A2-4A2C-BC5F-37A5D17B91FA}" sibTransId="{85FF5730-E67B-4034-92AE-70E26C6B20BF}"/>
    <dgm:cxn modelId="{6DBD0146-3B69-46C8-AB92-21C07D4BE465}" srcId="{6E38866D-56AF-4139-B6CC-1563D3275524}" destId="{AE911659-1818-47EC-A1E1-70955D2E54D9}" srcOrd="4" destOrd="0" parTransId="{72663049-AFA6-4CC9-8F3F-057B26BB1679}" sibTransId="{5E1D8F0C-624D-4986-96D1-AE8059E0B423}"/>
    <dgm:cxn modelId="{E218FA92-5337-4ADC-A8A0-30F30E377C84}" srcId="{6E38866D-56AF-4139-B6CC-1563D3275524}" destId="{9645ABC7-64FB-4B70-B492-A552581E72DC}" srcOrd="1" destOrd="0" parTransId="{FEE39D13-0D42-45A2-9E1E-24DC70BFF39D}" sibTransId="{4423D462-30B0-4208-A86E-F916AE563D93}"/>
    <dgm:cxn modelId="{6AFBEE18-3CFD-4C45-BECB-B2305556D254}" type="presParOf" srcId="{B079E202-DBF8-45CE-83AD-24F90B753179}" destId="{E63B748F-C1C4-414F-9C86-242650E6BD3F}" srcOrd="0" destOrd="0" presId="urn:microsoft.com/office/officeart/2018/2/layout/IconVerticalSolidList"/>
    <dgm:cxn modelId="{37686B26-8728-4C71-873F-288E2F3C6357}" type="presParOf" srcId="{E63B748F-C1C4-414F-9C86-242650E6BD3F}" destId="{9126F71B-6DC7-44FF-B521-F96C995F911D}" srcOrd="0" destOrd="0" presId="urn:microsoft.com/office/officeart/2018/2/layout/IconVerticalSolidList"/>
    <dgm:cxn modelId="{F40F1BB1-02EB-4C1B-8FEE-7D15CD6AAB2C}" type="presParOf" srcId="{E63B748F-C1C4-414F-9C86-242650E6BD3F}" destId="{8D866420-4E49-4FB7-822B-B427B6574CA3}" srcOrd="1" destOrd="0" presId="urn:microsoft.com/office/officeart/2018/2/layout/IconVerticalSolidList"/>
    <dgm:cxn modelId="{F927C86F-9F69-496E-9E34-3D0697C4BD60}" type="presParOf" srcId="{E63B748F-C1C4-414F-9C86-242650E6BD3F}" destId="{FD010768-DFCD-44C5-960A-F55E36582C49}" srcOrd="2" destOrd="0" presId="urn:microsoft.com/office/officeart/2018/2/layout/IconVerticalSolidList"/>
    <dgm:cxn modelId="{52521923-F480-4379-B1EF-F005DBDB878D}" type="presParOf" srcId="{E63B748F-C1C4-414F-9C86-242650E6BD3F}" destId="{8D092672-030B-41A5-8CE4-4634EED8FE0E}" srcOrd="3" destOrd="0" presId="urn:microsoft.com/office/officeart/2018/2/layout/IconVerticalSolidList"/>
    <dgm:cxn modelId="{7BFB50C9-5399-4E0F-9558-E0CF31FE7A16}" type="presParOf" srcId="{B079E202-DBF8-45CE-83AD-24F90B753179}" destId="{E4D82631-D70A-4536-8835-337B6B0C5D4D}" srcOrd="1" destOrd="0" presId="urn:microsoft.com/office/officeart/2018/2/layout/IconVerticalSolidList"/>
    <dgm:cxn modelId="{5B27B3E9-C0A0-460E-9CA2-064328507FDB}" type="presParOf" srcId="{B079E202-DBF8-45CE-83AD-24F90B753179}" destId="{3E36D3FD-3360-4DC3-81A9-4744AC9215A2}" srcOrd="2" destOrd="0" presId="urn:microsoft.com/office/officeart/2018/2/layout/IconVerticalSolidList"/>
    <dgm:cxn modelId="{14A9E1B9-7CBD-4054-B98C-57CC422B87CB}" type="presParOf" srcId="{3E36D3FD-3360-4DC3-81A9-4744AC9215A2}" destId="{4C924145-9C77-4D13-90DB-3B118FA800E0}" srcOrd="0" destOrd="0" presId="urn:microsoft.com/office/officeart/2018/2/layout/IconVerticalSolidList"/>
    <dgm:cxn modelId="{B49C3D06-9BCF-4344-8D28-EAFE71127ADA}" type="presParOf" srcId="{3E36D3FD-3360-4DC3-81A9-4744AC9215A2}" destId="{ED435D31-9361-4B67-9E2B-44EDBBFE95E0}" srcOrd="1" destOrd="0" presId="urn:microsoft.com/office/officeart/2018/2/layout/IconVerticalSolidList"/>
    <dgm:cxn modelId="{19C9066D-D939-4175-9E84-EEC4BC2CDF88}" type="presParOf" srcId="{3E36D3FD-3360-4DC3-81A9-4744AC9215A2}" destId="{E9B62F9B-85F7-444E-BA49-BC31C6C5C17E}" srcOrd="2" destOrd="0" presId="urn:microsoft.com/office/officeart/2018/2/layout/IconVerticalSolidList"/>
    <dgm:cxn modelId="{06EA2CC7-FEA9-4FC8-854C-003BC567430E}" type="presParOf" srcId="{3E36D3FD-3360-4DC3-81A9-4744AC9215A2}" destId="{CB518E5B-1E1B-4EBF-B10F-1614E8C119DF}" srcOrd="3" destOrd="0" presId="urn:microsoft.com/office/officeart/2018/2/layout/IconVerticalSolidList"/>
    <dgm:cxn modelId="{637942A1-2375-415C-B239-10F90CE72A77}" type="presParOf" srcId="{B079E202-DBF8-45CE-83AD-24F90B753179}" destId="{54013AAF-14F0-410A-95C8-8661113FF45A}" srcOrd="3" destOrd="0" presId="urn:microsoft.com/office/officeart/2018/2/layout/IconVerticalSolidList"/>
    <dgm:cxn modelId="{24185E13-0A02-417A-88EF-7DD9DA0D7627}" type="presParOf" srcId="{B079E202-DBF8-45CE-83AD-24F90B753179}" destId="{26AAA045-C522-41FB-8C33-BD2C2E3816D2}" srcOrd="4" destOrd="0" presId="urn:microsoft.com/office/officeart/2018/2/layout/IconVerticalSolidList"/>
    <dgm:cxn modelId="{D7D16AA7-8EA9-47F9-BBCC-0FE8E0AC0122}" type="presParOf" srcId="{26AAA045-C522-41FB-8C33-BD2C2E3816D2}" destId="{CA346769-CB80-4ED0-9C8F-4305A7EEAC3B}" srcOrd="0" destOrd="0" presId="urn:microsoft.com/office/officeart/2018/2/layout/IconVerticalSolidList"/>
    <dgm:cxn modelId="{EA6E83C9-5796-496F-BA77-7C1BD8916D78}" type="presParOf" srcId="{26AAA045-C522-41FB-8C33-BD2C2E3816D2}" destId="{05DEFA78-5D5B-4263-814A-86BCF6CC5826}" srcOrd="1" destOrd="0" presId="urn:microsoft.com/office/officeart/2018/2/layout/IconVerticalSolidList"/>
    <dgm:cxn modelId="{DE496790-9684-409C-9C4F-0F0641328BF7}" type="presParOf" srcId="{26AAA045-C522-41FB-8C33-BD2C2E3816D2}" destId="{6B2625C1-32ED-4493-A4B9-DC0D69DF1117}" srcOrd="2" destOrd="0" presId="urn:microsoft.com/office/officeart/2018/2/layout/IconVerticalSolidList"/>
    <dgm:cxn modelId="{B295B6BB-55E6-4CE8-9711-07F3631C7038}" type="presParOf" srcId="{26AAA045-C522-41FB-8C33-BD2C2E3816D2}" destId="{AB63C395-F0CD-4EB3-9B45-9F507CED8A11}" srcOrd="3" destOrd="0" presId="urn:microsoft.com/office/officeart/2018/2/layout/IconVerticalSolidList"/>
    <dgm:cxn modelId="{9AB550F9-8FE9-4ED5-AEA2-8751E5D52042}" type="presParOf" srcId="{B079E202-DBF8-45CE-83AD-24F90B753179}" destId="{5D3569E8-1718-4E34-9F3B-DCBBA31756B5}" srcOrd="5" destOrd="0" presId="urn:microsoft.com/office/officeart/2018/2/layout/IconVerticalSolidList"/>
    <dgm:cxn modelId="{D7B55D00-A525-46C0-BDF4-9605A0BAE93C}" type="presParOf" srcId="{B079E202-DBF8-45CE-83AD-24F90B753179}" destId="{4F6F884B-4D4C-451B-88FE-0F4FC3A53861}" srcOrd="6" destOrd="0" presId="urn:microsoft.com/office/officeart/2018/2/layout/IconVerticalSolidList"/>
    <dgm:cxn modelId="{3FF236E8-450E-49BE-A08C-7BFBE9D7D255}" type="presParOf" srcId="{4F6F884B-4D4C-451B-88FE-0F4FC3A53861}" destId="{D5005E9D-357C-4288-8A8A-6F4D2A09662C}" srcOrd="0" destOrd="0" presId="urn:microsoft.com/office/officeart/2018/2/layout/IconVerticalSolidList"/>
    <dgm:cxn modelId="{28683246-92AE-491B-8B0B-0858FF5D3BF6}" type="presParOf" srcId="{4F6F884B-4D4C-451B-88FE-0F4FC3A53861}" destId="{ED27036B-F946-4AB5-BFD0-E5E4D40A49A1}" srcOrd="1" destOrd="0" presId="urn:microsoft.com/office/officeart/2018/2/layout/IconVerticalSolidList"/>
    <dgm:cxn modelId="{36AD4457-98C6-44D0-92CD-3D9EBDF80DCD}" type="presParOf" srcId="{4F6F884B-4D4C-451B-88FE-0F4FC3A53861}" destId="{96A178F3-0739-40BE-AE76-080120DDEE36}" srcOrd="2" destOrd="0" presId="urn:microsoft.com/office/officeart/2018/2/layout/IconVerticalSolidList"/>
    <dgm:cxn modelId="{EC46885B-94A7-47EF-86E4-0020FB283DB6}" type="presParOf" srcId="{4F6F884B-4D4C-451B-88FE-0F4FC3A53861}" destId="{2EB87D2A-BD25-4BF3-B517-3FD97C8C0E02}" srcOrd="3" destOrd="0" presId="urn:microsoft.com/office/officeart/2018/2/layout/IconVerticalSolidList"/>
    <dgm:cxn modelId="{077560AE-7FD9-4464-A933-765837A272CE}" type="presParOf" srcId="{B079E202-DBF8-45CE-83AD-24F90B753179}" destId="{7E80F790-E591-4BD7-B5DC-FEDC39DDED11}" srcOrd="7" destOrd="0" presId="urn:microsoft.com/office/officeart/2018/2/layout/IconVerticalSolidList"/>
    <dgm:cxn modelId="{5EC8E0F4-DB00-4F1E-8797-95323329F3A9}" type="presParOf" srcId="{B079E202-DBF8-45CE-83AD-24F90B753179}" destId="{9873C1DB-2787-49FC-9D95-889F8B867268}" srcOrd="8" destOrd="0" presId="urn:microsoft.com/office/officeart/2018/2/layout/IconVerticalSolidList"/>
    <dgm:cxn modelId="{5D577493-F4D4-4DBA-8EBE-1C9A46AE4825}" type="presParOf" srcId="{9873C1DB-2787-49FC-9D95-889F8B867268}" destId="{AD8D68A4-587E-43DF-96E1-3F9F56690A20}" srcOrd="0" destOrd="0" presId="urn:microsoft.com/office/officeart/2018/2/layout/IconVerticalSolidList"/>
    <dgm:cxn modelId="{1DA9FE78-FD24-496C-A126-D9D2D9F6D0C7}" type="presParOf" srcId="{9873C1DB-2787-49FC-9D95-889F8B867268}" destId="{07B28964-84F5-4248-99B5-D528BD76A13C}" srcOrd="1" destOrd="0" presId="urn:microsoft.com/office/officeart/2018/2/layout/IconVerticalSolidList"/>
    <dgm:cxn modelId="{8E30C62A-C215-47E1-A41C-1F4AAFD6BAC9}" type="presParOf" srcId="{9873C1DB-2787-49FC-9D95-889F8B867268}" destId="{77236C4A-7C92-4EFD-99E9-7F24EF74E17E}" srcOrd="2" destOrd="0" presId="urn:microsoft.com/office/officeart/2018/2/layout/IconVerticalSolidList"/>
    <dgm:cxn modelId="{F3876A3A-F2CB-42E4-93A6-40F63AB86FBC}" type="presParOf" srcId="{9873C1DB-2787-49FC-9D95-889F8B867268}" destId="{10AF2565-08ED-4754-A11D-C92B498700A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B819DF-07ED-4436-A78A-C643BA647EFA}" type="doc">
      <dgm:prSet loTypeId="urn:microsoft.com/office/officeart/2005/8/layout/vList5" loCatId="list" qsTypeId="urn:microsoft.com/office/officeart/2005/8/quickstyle/simple4" qsCatId="simple" csTypeId="urn:microsoft.com/office/officeart/2005/8/colors/colorful5" csCatId="colorful"/>
      <dgm:spPr/>
      <dgm:t>
        <a:bodyPr/>
        <a:lstStyle/>
        <a:p>
          <a:endParaRPr lang="en-US"/>
        </a:p>
      </dgm:t>
    </dgm:pt>
    <dgm:pt modelId="{411E1184-0128-4285-9B72-DA7130795AAD}">
      <dgm:prSet/>
      <dgm:spPr/>
      <dgm:t>
        <a:bodyPr/>
        <a:lstStyle/>
        <a:p>
          <a:r>
            <a:rPr lang="tr-TR"/>
            <a:t>Tuğrul Gençoğlu</a:t>
          </a:r>
          <a:endParaRPr lang="en-US"/>
        </a:p>
      </dgm:t>
    </dgm:pt>
    <dgm:pt modelId="{D225DBFB-EDD7-412D-A3A3-0358D3F53CB7}" type="parTrans" cxnId="{EB30D35E-A462-4049-A5B7-ABCDF0BD8197}">
      <dgm:prSet/>
      <dgm:spPr/>
      <dgm:t>
        <a:bodyPr/>
        <a:lstStyle/>
        <a:p>
          <a:endParaRPr lang="en-US"/>
        </a:p>
      </dgm:t>
    </dgm:pt>
    <dgm:pt modelId="{68F5542D-B400-4396-9D5D-CC149477BE66}" type="sibTrans" cxnId="{EB30D35E-A462-4049-A5B7-ABCDF0BD8197}">
      <dgm:prSet/>
      <dgm:spPr/>
      <dgm:t>
        <a:bodyPr/>
        <a:lstStyle/>
        <a:p>
          <a:endParaRPr lang="en-US"/>
        </a:p>
      </dgm:t>
    </dgm:pt>
    <dgm:pt modelId="{70B50B8F-AC4A-48CF-8D99-C0C45AA10732}">
      <dgm:prSet/>
      <dgm:spPr/>
      <dgm:t>
        <a:bodyPr/>
        <a:lstStyle/>
        <a:p>
          <a:r>
            <a:rPr lang="tr-TR"/>
            <a:t>Ezgi Karadağ</a:t>
          </a:r>
          <a:endParaRPr lang="en-US"/>
        </a:p>
      </dgm:t>
    </dgm:pt>
    <dgm:pt modelId="{120F9385-683A-42E1-BCC5-AE843C10041C}" type="parTrans" cxnId="{5AAE034A-4EE5-4EB9-ACEC-D81DB173DA67}">
      <dgm:prSet/>
      <dgm:spPr/>
      <dgm:t>
        <a:bodyPr/>
        <a:lstStyle/>
        <a:p>
          <a:endParaRPr lang="en-US"/>
        </a:p>
      </dgm:t>
    </dgm:pt>
    <dgm:pt modelId="{72E8D355-4A8E-4E24-86A9-C7F2C120790C}" type="sibTrans" cxnId="{5AAE034A-4EE5-4EB9-ACEC-D81DB173DA67}">
      <dgm:prSet/>
      <dgm:spPr/>
      <dgm:t>
        <a:bodyPr/>
        <a:lstStyle/>
        <a:p>
          <a:endParaRPr lang="en-US"/>
        </a:p>
      </dgm:t>
    </dgm:pt>
    <dgm:pt modelId="{B1B16E44-75E5-4746-9168-445068306797}">
      <dgm:prSet/>
      <dgm:spPr/>
      <dgm:t>
        <a:bodyPr/>
        <a:lstStyle/>
        <a:p>
          <a:r>
            <a:rPr lang="tr-TR"/>
            <a:t>Murat Caner Alkaçır</a:t>
          </a:r>
          <a:endParaRPr lang="en-US"/>
        </a:p>
      </dgm:t>
    </dgm:pt>
    <dgm:pt modelId="{8241B283-680C-4EE4-AB43-BACB342CC0B1}" type="parTrans" cxnId="{FF7B8FD8-B031-4F13-A06B-719C2DBD9BC4}">
      <dgm:prSet/>
      <dgm:spPr/>
      <dgm:t>
        <a:bodyPr/>
        <a:lstStyle/>
        <a:p>
          <a:endParaRPr lang="en-US"/>
        </a:p>
      </dgm:t>
    </dgm:pt>
    <dgm:pt modelId="{22C869BD-C29B-4CE8-8396-19AA3206C184}" type="sibTrans" cxnId="{FF7B8FD8-B031-4F13-A06B-719C2DBD9BC4}">
      <dgm:prSet/>
      <dgm:spPr/>
      <dgm:t>
        <a:bodyPr/>
        <a:lstStyle/>
        <a:p>
          <a:endParaRPr lang="en-US"/>
        </a:p>
      </dgm:t>
    </dgm:pt>
    <dgm:pt modelId="{D0FCE626-7691-4A3B-B083-CD56607DAFB3}">
      <dgm:prSet/>
      <dgm:spPr/>
      <dgm:t>
        <a:bodyPr/>
        <a:lstStyle/>
        <a:p>
          <a:r>
            <a:rPr lang="tr-TR"/>
            <a:t>Enes Furkan Ağrı</a:t>
          </a:r>
          <a:endParaRPr lang="en-US"/>
        </a:p>
      </dgm:t>
    </dgm:pt>
    <dgm:pt modelId="{DCE3B0EF-224F-4B12-A9FD-74D1BB4769EF}" type="parTrans" cxnId="{19947662-C516-4020-8F9D-47E9B1358EB8}">
      <dgm:prSet/>
      <dgm:spPr/>
      <dgm:t>
        <a:bodyPr/>
        <a:lstStyle/>
        <a:p>
          <a:endParaRPr lang="en-US"/>
        </a:p>
      </dgm:t>
    </dgm:pt>
    <dgm:pt modelId="{DD1774A3-504C-42DA-85D8-0515D2E814BA}" type="sibTrans" cxnId="{19947662-C516-4020-8F9D-47E9B1358EB8}">
      <dgm:prSet/>
      <dgm:spPr/>
      <dgm:t>
        <a:bodyPr/>
        <a:lstStyle/>
        <a:p>
          <a:endParaRPr lang="en-US"/>
        </a:p>
      </dgm:t>
    </dgm:pt>
    <dgm:pt modelId="{1C8A36BE-910F-4944-ACB4-3995CCE19E97}" type="pres">
      <dgm:prSet presAssocID="{78B819DF-07ED-4436-A78A-C643BA647EFA}" presName="Name0" presStyleCnt="0">
        <dgm:presLayoutVars>
          <dgm:dir/>
          <dgm:animLvl val="lvl"/>
          <dgm:resizeHandles val="exact"/>
        </dgm:presLayoutVars>
      </dgm:prSet>
      <dgm:spPr/>
      <dgm:t>
        <a:bodyPr/>
        <a:lstStyle/>
        <a:p>
          <a:endParaRPr lang="tr-TR"/>
        </a:p>
      </dgm:t>
    </dgm:pt>
    <dgm:pt modelId="{A7D0D356-2025-4D4E-946F-7EB1935A8D02}" type="pres">
      <dgm:prSet presAssocID="{411E1184-0128-4285-9B72-DA7130795AAD}" presName="linNode" presStyleCnt="0"/>
      <dgm:spPr/>
    </dgm:pt>
    <dgm:pt modelId="{3D65DD77-34D5-420A-9169-807E218451E6}" type="pres">
      <dgm:prSet presAssocID="{411E1184-0128-4285-9B72-DA7130795AAD}" presName="parentText" presStyleLbl="node1" presStyleIdx="0" presStyleCnt="4">
        <dgm:presLayoutVars>
          <dgm:chMax val="1"/>
          <dgm:bulletEnabled val="1"/>
        </dgm:presLayoutVars>
      </dgm:prSet>
      <dgm:spPr/>
      <dgm:t>
        <a:bodyPr/>
        <a:lstStyle/>
        <a:p>
          <a:endParaRPr lang="tr-TR"/>
        </a:p>
      </dgm:t>
    </dgm:pt>
    <dgm:pt modelId="{5DFAB37F-CDC8-4DB3-8F8E-798D7148A43D}" type="pres">
      <dgm:prSet presAssocID="{68F5542D-B400-4396-9D5D-CC149477BE66}" presName="sp" presStyleCnt="0"/>
      <dgm:spPr/>
    </dgm:pt>
    <dgm:pt modelId="{C4FBE42A-FA7B-4432-9F73-18C479743167}" type="pres">
      <dgm:prSet presAssocID="{70B50B8F-AC4A-48CF-8D99-C0C45AA10732}" presName="linNode" presStyleCnt="0"/>
      <dgm:spPr/>
    </dgm:pt>
    <dgm:pt modelId="{1DA3B950-150B-4057-A832-00DD377266BF}" type="pres">
      <dgm:prSet presAssocID="{70B50B8F-AC4A-48CF-8D99-C0C45AA10732}" presName="parentText" presStyleLbl="node1" presStyleIdx="1" presStyleCnt="4">
        <dgm:presLayoutVars>
          <dgm:chMax val="1"/>
          <dgm:bulletEnabled val="1"/>
        </dgm:presLayoutVars>
      </dgm:prSet>
      <dgm:spPr/>
      <dgm:t>
        <a:bodyPr/>
        <a:lstStyle/>
        <a:p>
          <a:endParaRPr lang="tr-TR"/>
        </a:p>
      </dgm:t>
    </dgm:pt>
    <dgm:pt modelId="{BF506BF8-3551-4C74-98DE-977389B33FFF}" type="pres">
      <dgm:prSet presAssocID="{72E8D355-4A8E-4E24-86A9-C7F2C120790C}" presName="sp" presStyleCnt="0"/>
      <dgm:spPr/>
    </dgm:pt>
    <dgm:pt modelId="{98AC5EE9-7C13-45E9-9A85-D368EB9E7639}" type="pres">
      <dgm:prSet presAssocID="{B1B16E44-75E5-4746-9168-445068306797}" presName="linNode" presStyleCnt="0"/>
      <dgm:spPr/>
    </dgm:pt>
    <dgm:pt modelId="{99D9B326-3C92-4EB5-A3C3-31A05BFF523D}" type="pres">
      <dgm:prSet presAssocID="{B1B16E44-75E5-4746-9168-445068306797}" presName="parentText" presStyleLbl="node1" presStyleIdx="2" presStyleCnt="4">
        <dgm:presLayoutVars>
          <dgm:chMax val="1"/>
          <dgm:bulletEnabled val="1"/>
        </dgm:presLayoutVars>
      </dgm:prSet>
      <dgm:spPr/>
      <dgm:t>
        <a:bodyPr/>
        <a:lstStyle/>
        <a:p>
          <a:endParaRPr lang="tr-TR"/>
        </a:p>
      </dgm:t>
    </dgm:pt>
    <dgm:pt modelId="{C03F83E2-74CE-43B4-8A40-85525E886C1E}" type="pres">
      <dgm:prSet presAssocID="{22C869BD-C29B-4CE8-8396-19AA3206C184}" presName="sp" presStyleCnt="0"/>
      <dgm:spPr/>
    </dgm:pt>
    <dgm:pt modelId="{4C2C2979-2FE1-4173-8FD5-E05B66CAEE5C}" type="pres">
      <dgm:prSet presAssocID="{D0FCE626-7691-4A3B-B083-CD56607DAFB3}" presName="linNode" presStyleCnt="0"/>
      <dgm:spPr/>
    </dgm:pt>
    <dgm:pt modelId="{C1FB3478-F539-4B0E-B840-3C70FA3DCC34}" type="pres">
      <dgm:prSet presAssocID="{D0FCE626-7691-4A3B-B083-CD56607DAFB3}" presName="parentText" presStyleLbl="node1" presStyleIdx="3" presStyleCnt="4">
        <dgm:presLayoutVars>
          <dgm:chMax val="1"/>
          <dgm:bulletEnabled val="1"/>
        </dgm:presLayoutVars>
      </dgm:prSet>
      <dgm:spPr/>
      <dgm:t>
        <a:bodyPr/>
        <a:lstStyle/>
        <a:p>
          <a:endParaRPr lang="tr-TR"/>
        </a:p>
      </dgm:t>
    </dgm:pt>
  </dgm:ptLst>
  <dgm:cxnLst>
    <dgm:cxn modelId="{5AAE034A-4EE5-4EB9-ACEC-D81DB173DA67}" srcId="{78B819DF-07ED-4436-A78A-C643BA647EFA}" destId="{70B50B8F-AC4A-48CF-8D99-C0C45AA10732}" srcOrd="1" destOrd="0" parTransId="{120F9385-683A-42E1-BCC5-AE843C10041C}" sibTransId="{72E8D355-4A8E-4E24-86A9-C7F2C120790C}"/>
    <dgm:cxn modelId="{E6592790-ACC6-4356-8045-561213FB799A}" type="presOf" srcId="{78B819DF-07ED-4436-A78A-C643BA647EFA}" destId="{1C8A36BE-910F-4944-ACB4-3995CCE19E97}" srcOrd="0" destOrd="0" presId="urn:microsoft.com/office/officeart/2005/8/layout/vList5"/>
    <dgm:cxn modelId="{EB30D35E-A462-4049-A5B7-ABCDF0BD8197}" srcId="{78B819DF-07ED-4436-A78A-C643BA647EFA}" destId="{411E1184-0128-4285-9B72-DA7130795AAD}" srcOrd="0" destOrd="0" parTransId="{D225DBFB-EDD7-412D-A3A3-0358D3F53CB7}" sibTransId="{68F5542D-B400-4396-9D5D-CC149477BE66}"/>
    <dgm:cxn modelId="{AE3F5950-9E1D-46EE-BE6D-3EF4A7CE7068}" type="presOf" srcId="{411E1184-0128-4285-9B72-DA7130795AAD}" destId="{3D65DD77-34D5-420A-9169-807E218451E6}" srcOrd="0" destOrd="0" presId="urn:microsoft.com/office/officeart/2005/8/layout/vList5"/>
    <dgm:cxn modelId="{7097B30F-A7B1-424E-A621-EAA93FD71233}" type="presOf" srcId="{D0FCE626-7691-4A3B-B083-CD56607DAFB3}" destId="{C1FB3478-F539-4B0E-B840-3C70FA3DCC34}" srcOrd="0" destOrd="0" presId="urn:microsoft.com/office/officeart/2005/8/layout/vList5"/>
    <dgm:cxn modelId="{FF7B8FD8-B031-4F13-A06B-719C2DBD9BC4}" srcId="{78B819DF-07ED-4436-A78A-C643BA647EFA}" destId="{B1B16E44-75E5-4746-9168-445068306797}" srcOrd="2" destOrd="0" parTransId="{8241B283-680C-4EE4-AB43-BACB342CC0B1}" sibTransId="{22C869BD-C29B-4CE8-8396-19AA3206C184}"/>
    <dgm:cxn modelId="{7F611021-D718-423C-BEED-DDED81FEC13B}" type="presOf" srcId="{B1B16E44-75E5-4746-9168-445068306797}" destId="{99D9B326-3C92-4EB5-A3C3-31A05BFF523D}" srcOrd="0" destOrd="0" presId="urn:microsoft.com/office/officeart/2005/8/layout/vList5"/>
    <dgm:cxn modelId="{8B77F4D9-F8CC-4098-8980-397F416C64CA}" type="presOf" srcId="{70B50B8F-AC4A-48CF-8D99-C0C45AA10732}" destId="{1DA3B950-150B-4057-A832-00DD377266BF}" srcOrd="0" destOrd="0" presId="urn:microsoft.com/office/officeart/2005/8/layout/vList5"/>
    <dgm:cxn modelId="{19947662-C516-4020-8F9D-47E9B1358EB8}" srcId="{78B819DF-07ED-4436-A78A-C643BA647EFA}" destId="{D0FCE626-7691-4A3B-B083-CD56607DAFB3}" srcOrd="3" destOrd="0" parTransId="{DCE3B0EF-224F-4B12-A9FD-74D1BB4769EF}" sibTransId="{DD1774A3-504C-42DA-85D8-0515D2E814BA}"/>
    <dgm:cxn modelId="{99D0D907-F662-4E8D-B3CD-DA29F9F62FBB}" type="presParOf" srcId="{1C8A36BE-910F-4944-ACB4-3995CCE19E97}" destId="{A7D0D356-2025-4D4E-946F-7EB1935A8D02}" srcOrd="0" destOrd="0" presId="urn:microsoft.com/office/officeart/2005/8/layout/vList5"/>
    <dgm:cxn modelId="{E74EE49C-76B5-4CD6-8FB1-9849901BFC5C}" type="presParOf" srcId="{A7D0D356-2025-4D4E-946F-7EB1935A8D02}" destId="{3D65DD77-34D5-420A-9169-807E218451E6}" srcOrd="0" destOrd="0" presId="urn:microsoft.com/office/officeart/2005/8/layout/vList5"/>
    <dgm:cxn modelId="{395CA2D6-F958-4AD9-BA79-877AFB91D48F}" type="presParOf" srcId="{1C8A36BE-910F-4944-ACB4-3995CCE19E97}" destId="{5DFAB37F-CDC8-4DB3-8F8E-798D7148A43D}" srcOrd="1" destOrd="0" presId="urn:microsoft.com/office/officeart/2005/8/layout/vList5"/>
    <dgm:cxn modelId="{F5087D6D-E875-47BF-91C8-7358312A913B}" type="presParOf" srcId="{1C8A36BE-910F-4944-ACB4-3995CCE19E97}" destId="{C4FBE42A-FA7B-4432-9F73-18C479743167}" srcOrd="2" destOrd="0" presId="urn:microsoft.com/office/officeart/2005/8/layout/vList5"/>
    <dgm:cxn modelId="{765D0091-20EE-46F2-B8C7-7E5479ED615D}" type="presParOf" srcId="{C4FBE42A-FA7B-4432-9F73-18C479743167}" destId="{1DA3B950-150B-4057-A832-00DD377266BF}" srcOrd="0" destOrd="0" presId="urn:microsoft.com/office/officeart/2005/8/layout/vList5"/>
    <dgm:cxn modelId="{47E84C1B-9496-4AB5-B840-6A8920204694}" type="presParOf" srcId="{1C8A36BE-910F-4944-ACB4-3995CCE19E97}" destId="{BF506BF8-3551-4C74-98DE-977389B33FFF}" srcOrd="3" destOrd="0" presId="urn:microsoft.com/office/officeart/2005/8/layout/vList5"/>
    <dgm:cxn modelId="{25213838-1AFB-422E-853A-BC17A4520159}" type="presParOf" srcId="{1C8A36BE-910F-4944-ACB4-3995CCE19E97}" destId="{98AC5EE9-7C13-45E9-9A85-D368EB9E7639}" srcOrd="4" destOrd="0" presId="urn:microsoft.com/office/officeart/2005/8/layout/vList5"/>
    <dgm:cxn modelId="{6EFCAAF5-7522-45C8-8130-72C949047A89}" type="presParOf" srcId="{98AC5EE9-7C13-45E9-9A85-D368EB9E7639}" destId="{99D9B326-3C92-4EB5-A3C3-31A05BFF523D}" srcOrd="0" destOrd="0" presId="urn:microsoft.com/office/officeart/2005/8/layout/vList5"/>
    <dgm:cxn modelId="{9F5AE821-8CEB-4B75-8BCB-AA615FE36C70}" type="presParOf" srcId="{1C8A36BE-910F-4944-ACB4-3995CCE19E97}" destId="{C03F83E2-74CE-43B4-8A40-85525E886C1E}" srcOrd="5" destOrd="0" presId="urn:microsoft.com/office/officeart/2005/8/layout/vList5"/>
    <dgm:cxn modelId="{4A830747-F5C8-4A15-B704-1B4AF58127BD}" type="presParOf" srcId="{1C8A36BE-910F-4944-ACB4-3995CCE19E97}" destId="{4C2C2979-2FE1-4173-8FD5-E05B66CAEE5C}" srcOrd="6" destOrd="0" presId="urn:microsoft.com/office/officeart/2005/8/layout/vList5"/>
    <dgm:cxn modelId="{7C1783F8-FB10-4403-984E-876E87D094AC}" type="presParOf" srcId="{4C2C2979-2FE1-4173-8FD5-E05B66CAEE5C}" destId="{C1FB3478-F539-4B0E-B840-3C70FA3DCC3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6F71B-6DC7-44FF-B521-F96C995F911D}">
      <dsp:nvSpPr>
        <dsp:cNvPr id="0" name=""/>
        <dsp:cNvSpPr/>
      </dsp:nvSpPr>
      <dsp:spPr>
        <a:xfrm>
          <a:off x="0" y="4592"/>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866420-4E49-4FB7-822B-B427B6574CA3}">
      <dsp:nvSpPr>
        <dsp:cNvPr id="0" name=""/>
        <dsp:cNvSpPr/>
      </dsp:nvSpPr>
      <dsp:spPr>
        <a:xfrm>
          <a:off x="295926" y="224703"/>
          <a:ext cx="538048" cy="538048"/>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092672-030B-41A5-8CE4-4634EED8FE0E}">
      <dsp:nvSpPr>
        <dsp:cNvPr id="0" name=""/>
        <dsp:cNvSpPr/>
      </dsp:nvSpPr>
      <dsp:spPr>
        <a:xfrm>
          <a:off x="1129902" y="4592"/>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lvl="0" algn="l" defTabSz="844550">
            <a:lnSpc>
              <a:spcPct val="90000"/>
            </a:lnSpc>
            <a:spcBef>
              <a:spcPct val="0"/>
            </a:spcBef>
            <a:spcAft>
              <a:spcPct val="35000"/>
            </a:spcAft>
          </a:pPr>
          <a:r>
            <a:rPr lang="tr-TR" sz="1900" kern="1200"/>
            <a:t>React - Frontend framework</a:t>
          </a:r>
          <a:endParaRPr lang="en-US" sz="1900" kern="1200"/>
        </a:p>
      </dsp:txBody>
      <dsp:txXfrm>
        <a:off x="1129902" y="4592"/>
        <a:ext cx="5171698" cy="978270"/>
      </dsp:txXfrm>
    </dsp:sp>
    <dsp:sp modelId="{4C924145-9C77-4D13-90DB-3B118FA800E0}">
      <dsp:nvSpPr>
        <dsp:cNvPr id="0" name=""/>
        <dsp:cNvSpPr/>
      </dsp:nvSpPr>
      <dsp:spPr>
        <a:xfrm>
          <a:off x="0" y="1227431"/>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435D31-9361-4B67-9E2B-44EDBBFE95E0}">
      <dsp:nvSpPr>
        <dsp:cNvPr id="0" name=""/>
        <dsp:cNvSpPr/>
      </dsp:nvSpPr>
      <dsp:spPr>
        <a:xfrm>
          <a:off x="295926" y="1447541"/>
          <a:ext cx="538048" cy="538048"/>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518E5B-1E1B-4EBF-B10F-1614E8C119DF}">
      <dsp:nvSpPr>
        <dsp:cNvPr id="0" name=""/>
        <dsp:cNvSpPr/>
      </dsp:nvSpPr>
      <dsp:spPr>
        <a:xfrm>
          <a:off x="1129902" y="1227431"/>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lvl="0" algn="l" defTabSz="844550">
            <a:lnSpc>
              <a:spcPct val="90000"/>
            </a:lnSpc>
            <a:spcBef>
              <a:spcPct val="0"/>
            </a:spcBef>
            <a:spcAft>
              <a:spcPct val="35000"/>
            </a:spcAft>
          </a:pPr>
          <a:r>
            <a:rPr lang="tr-TR" sz="1900" kern="1200"/>
            <a:t>React Redux - State management</a:t>
          </a:r>
          <a:endParaRPr lang="en-US" sz="1900" kern="1200"/>
        </a:p>
      </dsp:txBody>
      <dsp:txXfrm>
        <a:off x="1129902" y="1227431"/>
        <a:ext cx="5171698" cy="978270"/>
      </dsp:txXfrm>
    </dsp:sp>
    <dsp:sp modelId="{CA346769-CB80-4ED0-9C8F-4305A7EEAC3B}">
      <dsp:nvSpPr>
        <dsp:cNvPr id="0" name=""/>
        <dsp:cNvSpPr/>
      </dsp:nvSpPr>
      <dsp:spPr>
        <a:xfrm>
          <a:off x="0" y="2450269"/>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DEFA78-5D5B-4263-814A-86BCF6CC5826}">
      <dsp:nvSpPr>
        <dsp:cNvPr id="0" name=""/>
        <dsp:cNvSpPr/>
      </dsp:nvSpPr>
      <dsp:spPr>
        <a:xfrm>
          <a:off x="295926" y="2670380"/>
          <a:ext cx="538048" cy="538048"/>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63C395-F0CD-4EB3-9B45-9F507CED8A11}">
      <dsp:nvSpPr>
        <dsp:cNvPr id="0" name=""/>
        <dsp:cNvSpPr/>
      </dsp:nvSpPr>
      <dsp:spPr>
        <a:xfrm>
          <a:off x="1129902" y="2450269"/>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lvl="0" algn="l" defTabSz="844550">
            <a:lnSpc>
              <a:spcPct val="90000"/>
            </a:lnSpc>
            <a:spcBef>
              <a:spcPct val="0"/>
            </a:spcBef>
            <a:spcAft>
              <a:spcPct val="35000"/>
            </a:spcAft>
          </a:pPr>
          <a:r>
            <a:rPr lang="tr-TR" sz="1900" kern="1200"/>
            <a:t>Node.js - Javascript runtime environment</a:t>
          </a:r>
          <a:endParaRPr lang="en-US" sz="1900" kern="1200"/>
        </a:p>
      </dsp:txBody>
      <dsp:txXfrm>
        <a:off x="1129902" y="2450269"/>
        <a:ext cx="5171698" cy="978270"/>
      </dsp:txXfrm>
    </dsp:sp>
    <dsp:sp modelId="{D5005E9D-357C-4288-8A8A-6F4D2A09662C}">
      <dsp:nvSpPr>
        <dsp:cNvPr id="0" name=""/>
        <dsp:cNvSpPr/>
      </dsp:nvSpPr>
      <dsp:spPr>
        <a:xfrm>
          <a:off x="0" y="3673107"/>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7036B-F946-4AB5-BFD0-E5E4D40A49A1}">
      <dsp:nvSpPr>
        <dsp:cNvPr id="0" name=""/>
        <dsp:cNvSpPr/>
      </dsp:nvSpPr>
      <dsp:spPr>
        <a:xfrm>
          <a:off x="295926" y="3893218"/>
          <a:ext cx="538048" cy="538048"/>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B87D2A-BD25-4BF3-B517-3FD97C8C0E02}">
      <dsp:nvSpPr>
        <dsp:cNvPr id="0" name=""/>
        <dsp:cNvSpPr/>
      </dsp:nvSpPr>
      <dsp:spPr>
        <a:xfrm>
          <a:off x="1129902" y="3673107"/>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lvl="0" algn="l" defTabSz="844550">
            <a:lnSpc>
              <a:spcPct val="90000"/>
            </a:lnSpc>
            <a:spcBef>
              <a:spcPct val="0"/>
            </a:spcBef>
            <a:spcAft>
              <a:spcPct val="35000"/>
            </a:spcAft>
          </a:pPr>
          <a:r>
            <a:rPr lang="tr-TR" sz="1900" kern="1200"/>
            <a:t>Express.js - Backend framework</a:t>
          </a:r>
          <a:endParaRPr lang="en-US" sz="1900" kern="1200"/>
        </a:p>
      </dsp:txBody>
      <dsp:txXfrm>
        <a:off x="1129902" y="3673107"/>
        <a:ext cx="5171698" cy="978270"/>
      </dsp:txXfrm>
    </dsp:sp>
    <dsp:sp modelId="{AD8D68A4-587E-43DF-96E1-3F9F56690A20}">
      <dsp:nvSpPr>
        <dsp:cNvPr id="0" name=""/>
        <dsp:cNvSpPr/>
      </dsp:nvSpPr>
      <dsp:spPr>
        <a:xfrm>
          <a:off x="0" y="4895945"/>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28964-84F5-4248-99B5-D528BD76A13C}">
      <dsp:nvSpPr>
        <dsp:cNvPr id="0" name=""/>
        <dsp:cNvSpPr/>
      </dsp:nvSpPr>
      <dsp:spPr>
        <a:xfrm>
          <a:off x="295926" y="5116056"/>
          <a:ext cx="538048" cy="538048"/>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AF2565-08ED-4754-A11D-C92B498700AA}">
      <dsp:nvSpPr>
        <dsp:cNvPr id="0" name=""/>
        <dsp:cNvSpPr/>
      </dsp:nvSpPr>
      <dsp:spPr>
        <a:xfrm>
          <a:off x="1129902" y="4895945"/>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lvl="0" algn="l" defTabSz="844550">
            <a:lnSpc>
              <a:spcPct val="90000"/>
            </a:lnSpc>
            <a:spcBef>
              <a:spcPct val="0"/>
            </a:spcBef>
            <a:spcAft>
              <a:spcPct val="35000"/>
            </a:spcAft>
          </a:pPr>
          <a:r>
            <a:rPr lang="tr-TR" sz="1900" kern="1200"/>
            <a:t>MongoDB - NoSQL database</a:t>
          </a:r>
          <a:endParaRPr lang="en-US" sz="1900" kern="1200"/>
        </a:p>
      </dsp:txBody>
      <dsp:txXfrm>
        <a:off x="1129902" y="4895945"/>
        <a:ext cx="5171698" cy="978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5DD77-34D5-420A-9169-807E218451E6}">
      <dsp:nvSpPr>
        <dsp:cNvPr id="0" name=""/>
        <dsp:cNvSpPr/>
      </dsp:nvSpPr>
      <dsp:spPr>
        <a:xfrm>
          <a:off x="3364992" y="2177"/>
          <a:ext cx="3785616" cy="10474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tr-TR" sz="3300" kern="1200"/>
            <a:t>Tuğrul Gençoğlu</a:t>
          </a:r>
          <a:endParaRPr lang="en-US" sz="3300" kern="1200"/>
        </a:p>
      </dsp:txBody>
      <dsp:txXfrm>
        <a:off x="3416125" y="53310"/>
        <a:ext cx="3683350" cy="945199"/>
      </dsp:txXfrm>
    </dsp:sp>
    <dsp:sp modelId="{1DA3B950-150B-4057-A832-00DD377266BF}">
      <dsp:nvSpPr>
        <dsp:cNvPr id="0" name=""/>
        <dsp:cNvSpPr/>
      </dsp:nvSpPr>
      <dsp:spPr>
        <a:xfrm>
          <a:off x="3364992" y="1102016"/>
          <a:ext cx="3785616" cy="1047465"/>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tr-TR" sz="3300" kern="1200"/>
            <a:t>Ezgi Karadağ</a:t>
          </a:r>
          <a:endParaRPr lang="en-US" sz="3300" kern="1200"/>
        </a:p>
      </dsp:txBody>
      <dsp:txXfrm>
        <a:off x="3416125" y="1153149"/>
        <a:ext cx="3683350" cy="945199"/>
      </dsp:txXfrm>
    </dsp:sp>
    <dsp:sp modelId="{99D9B326-3C92-4EB5-A3C3-31A05BFF523D}">
      <dsp:nvSpPr>
        <dsp:cNvPr id="0" name=""/>
        <dsp:cNvSpPr/>
      </dsp:nvSpPr>
      <dsp:spPr>
        <a:xfrm>
          <a:off x="3364992" y="2201855"/>
          <a:ext cx="3785616" cy="1047465"/>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tr-TR" sz="3300" kern="1200"/>
            <a:t>Murat Caner Alkaçır</a:t>
          </a:r>
          <a:endParaRPr lang="en-US" sz="3300" kern="1200"/>
        </a:p>
      </dsp:txBody>
      <dsp:txXfrm>
        <a:off x="3416125" y="2252988"/>
        <a:ext cx="3683350" cy="945199"/>
      </dsp:txXfrm>
    </dsp:sp>
    <dsp:sp modelId="{C1FB3478-F539-4B0E-B840-3C70FA3DCC34}">
      <dsp:nvSpPr>
        <dsp:cNvPr id="0" name=""/>
        <dsp:cNvSpPr/>
      </dsp:nvSpPr>
      <dsp:spPr>
        <a:xfrm>
          <a:off x="3364992" y="3301694"/>
          <a:ext cx="3785616" cy="104746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tr-TR" sz="3300" kern="1200"/>
            <a:t>Enes Furkan Ağrı</a:t>
          </a:r>
          <a:endParaRPr lang="en-US" sz="3300" kern="1200"/>
        </a:p>
      </dsp:txBody>
      <dsp:txXfrm>
        <a:off x="3416125" y="3352827"/>
        <a:ext cx="3683350" cy="94519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78D48B-AFE3-55AB-F7DF-6C91E0E41AB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BD94719-8646-0A14-AC55-672E4360F8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2DE8EA9-A594-F9E2-C340-792AEC6701DE}"/>
              </a:ext>
            </a:extLst>
          </p:cNvPr>
          <p:cNvSpPr>
            <a:spLocks noGrp="1"/>
          </p:cNvSpPr>
          <p:nvPr>
            <p:ph type="dt" sz="half" idx="10"/>
          </p:nvPr>
        </p:nvSpPr>
        <p:spPr/>
        <p:txBody>
          <a:bodyPr/>
          <a:lstStyle/>
          <a:p>
            <a:fld id="{9215EA17-BC26-4382-AA0A-E9F36CADD256}" type="datetimeFigureOut">
              <a:rPr lang="tr-TR" smtClean="0"/>
              <a:t>14.11.2023</a:t>
            </a:fld>
            <a:endParaRPr lang="tr-TR"/>
          </a:p>
        </p:txBody>
      </p:sp>
      <p:sp>
        <p:nvSpPr>
          <p:cNvPr id="5" name="Alt Bilgi Yer Tutucusu 4">
            <a:extLst>
              <a:ext uri="{FF2B5EF4-FFF2-40B4-BE49-F238E27FC236}">
                <a16:creationId xmlns:a16="http://schemas.microsoft.com/office/drawing/2014/main" id="{019DF60F-329A-88EB-100E-D5DD56BBE27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D041708-13C8-3232-9A2E-33E9D91895BD}"/>
              </a:ext>
            </a:extLst>
          </p:cNvPr>
          <p:cNvSpPr>
            <a:spLocks noGrp="1"/>
          </p:cNvSpPr>
          <p:nvPr>
            <p:ph type="sldNum" sz="quarter" idx="12"/>
          </p:nvPr>
        </p:nvSpPr>
        <p:spPr/>
        <p:txBody>
          <a:bodyPr/>
          <a:lstStyle/>
          <a:p>
            <a:fld id="{144DE9CE-4BEB-4647-8F89-8688B230DA10}" type="slidenum">
              <a:rPr lang="tr-TR" smtClean="0"/>
              <a:t>‹#›</a:t>
            </a:fld>
            <a:endParaRPr lang="tr-TR"/>
          </a:p>
        </p:txBody>
      </p:sp>
    </p:spTree>
    <p:extLst>
      <p:ext uri="{BB962C8B-B14F-4D97-AF65-F5344CB8AC3E}">
        <p14:creationId xmlns:p14="http://schemas.microsoft.com/office/powerpoint/2010/main" val="52013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C5BA7D-69DC-02CB-4966-5950A2F1624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1A39CEB-8C7D-0E83-64AB-74FFDAAA8D8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F4CB825-5C02-9EA4-CE85-DEF3A9CBEBBC}"/>
              </a:ext>
            </a:extLst>
          </p:cNvPr>
          <p:cNvSpPr>
            <a:spLocks noGrp="1"/>
          </p:cNvSpPr>
          <p:nvPr>
            <p:ph type="dt" sz="half" idx="10"/>
          </p:nvPr>
        </p:nvSpPr>
        <p:spPr/>
        <p:txBody>
          <a:bodyPr/>
          <a:lstStyle/>
          <a:p>
            <a:fld id="{9215EA17-BC26-4382-AA0A-E9F36CADD256}" type="datetimeFigureOut">
              <a:rPr lang="tr-TR" smtClean="0"/>
              <a:t>14.11.2023</a:t>
            </a:fld>
            <a:endParaRPr lang="tr-TR"/>
          </a:p>
        </p:txBody>
      </p:sp>
      <p:sp>
        <p:nvSpPr>
          <p:cNvPr id="5" name="Alt Bilgi Yer Tutucusu 4">
            <a:extLst>
              <a:ext uri="{FF2B5EF4-FFF2-40B4-BE49-F238E27FC236}">
                <a16:creationId xmlns:a16="http://schemas.microsoft.com/office/drawing/2014/main" id="{5BAA3833-745F-7DC2-C345-576C4CF278F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5F6A8BC-BD97-62F8-7A61-598604650831}"/>
              </a:ext>
            </a:extLst>
          </p:cNvPr>
          <p:cNvSpPr>
            <a:spLocks noGrp="1"/>
          </p:cNvSpPr>
          <p:nvPr>
            <p:ph type="sldNum" sz="quarter" idx="12"/>
          </p:nvPr>
        </p:nvSpPr>
        <p:spPr/>
        <p:txBody>
          <a:bodyPr/>
          <a:lstStyle/>
          <a:p>
            <a:fld id="{144DE9CE-4BEB-4647-8F89-8688B230DA10}" type="slidenum">
              <a:rPr lang="tr-TR" smtClean="0"/>
              <a:t>‹#›</a:t>
            </a:fld>
            <a:endParaRPr lang="tr-TR"/>
          </a:p>
        </p:txBody>
      </p:sp>
    </p:spTree>
    <p:extLst>
      <p:ext uri="{BB962C8B-B14F-4D97-AF65-F5344CB8AC3E}">
        <p14:creationId xmlns:p14="http://schemas.microsoft.com/office/powerpoint/2010/main" val="105167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29254A2-67BC-57BB-7123-792042578A9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B1EA873-4F16-96A1-EE59-7DAECDABAD8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BA8B5BC-0817-3F42-1B3B-32F2FF3C1920}"/>
              </a:ext>
            </a:extLst>
          </p:cNvPr>
          <p:cNvSpPr>
            <a:spLocks noGrp="1"/>
          </p:cNvSpPr>
          <p:nvPr>
            <p:ph type="dt" sz="half" idx="10"/>
          </p:nvPr>
        </p:nvSpPr>
        <p:spPr/>
        <p:txBody>
          <a:bodyPr/>
          <a:lstStyle/>
          <a:p>
            <a:fld id="{9215EA17-BC26-4382-AA0A-E9F36CADD256}" type="datetimeFigureOut">
              <a:rPr lang="tr-TR" smtClean="0"/>
              <a:t>14.11.2023</a:t>
            </a:fld>
            <a:endParaRPr lang="tr-TR"/>
          </a:p>
        </p:txBody>
      </p:sp>
      <p:sp>
        <p:nvSpPr>
          <p:cNvPr id="5" name="Alt Bilgi Yer Tutucusu 4">
            <a:extLst>
              <a:ext uri="{FF2B5EF4-FFF2-40B4-BE49-F238E27FC236}">
                <a16:creationId xmlns:a16="http://schemas.microsoft.com/office/drawing/2014/main" id="{3EBF1C2E-F51A-16AC-E24C-9315FED34F7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FDF059-C96A-359B-DEEA-FDED50265891}"/>
              </a:ext>
            </a:extLst>
          </p:cNvPr>
          <p:cNvSpPr>
            <a:spLocks noGrp="1"/>
          </p:cNvSpPr>
          <p:nvPr>
            <p:ph type="sldNum" sz="quarter" idx="12"/>
          </p:nvPr>
        </p:nvSpPr>
        <p:spPr/>
        <p:txBody>
          <a:bodyPr/>
          <a:lstStyle/>
          <a:p>
            <a:fld id="{144DE9CE-4BEB-4647-8F89-8688B230DA10}" type="slidenum">
              <a:rPr lang="tr-TR" smtClean="0"/>
              <a:t>‹#›</a:t>
            </a:fld>
            <a:endParaRPr lang="tr-TR"/>
          </a:p>
        </p:txBody>
      </p:sp>
    </p:spTree>
    <p:extLst>
      <p:ext uri="{BB962C8B-B14F-4D97-AF65-F5344CB8AC3E}">
        <p14:creationId xmlns:p14="http://schemas.microsoft.com/office/powerpoint/2010/main" val="102343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A2A29-A138-781E-94AC-BBF23ED0EAB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EBAD468-DF9D-1028-126C-22F89C3BA54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29CC87-761E-DA66-56D1-205687F69E59}"/>
              </a:ext>
            </a:extLst>
          </p:cNvPr>
          <p:cNvSpPr>
            <a:spLocks noGrp="1"/>
          </p:cNvSpPr>
          <p:nvPr>
            <p:ph type="dt" sz="half" idx="10"/>
          </p:nvPr>
        </p:nvSpPr>
        <p:spPr/>
        <p:txBody>
          <a:bodyPr/>
          <a:lstStyle/>
          <a:p>
            <a:fld id="{9215EA17-BC26-4382-AA0A-E9F36CADD256}" type="datetimeFigureOut">
              <a:rPr lang="tr-TR" smtClean="0"/>
              <a:t>14.11.2023</a:t>
            </a:fld>
            <a:endParaRPr lang="tr-TR"/>
          </a:p>
        </p:txBody>
      </p:sp>
      <p:sp>
        <p:nvSpPr>
          <p:cNvPr id="5" name="Alt Bilgi Yer Tutucusu 4">
            <a:extLst>
              <a:ext uri="{FF2B5EF4-FFF2-40B4-BE49-F238E27FC236}">
                <a16:creationId xmlns:a16="http://schemas.microsoft.com/office/drawing/2014/main" id="{E8BF93AE-7118-5F48-8C8D-B08233C23BF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063D01E-78CE-A74E-C8AA-320A085ADB2B}"/>
              </a:ext>
            </a:extLst>
          </p:cNvPr>
          <p:cNvSpPr>
            <a:spLocks noGrp="1"/>
          </p:cNvSpPr>
          <p:nvPr>
            <p:ph type="sldNum" sz="quarter" idx="12"/>
          </p:nvPr>
        </p:nvSpPr>
        <p:spPr/>
        <p:txBody>
          <a:bodyPr/>
          <a:lstStyle/>
          <a:p>
            <a:fld id="{144DE9CE-4BEB-4647-8F89-8688B230DA10}" type="slidenum">
              <a:rPr lang="tr-TR" smtClean="0"/>
              <a:t>‹#›</a:t>
            </a:fld>
            <a:endParaRPr lang="tr-TR"/>
          </a:p>
        </p:txBody>
      </p:sp>
    </p:spTree>
    <p:extLst>
      <p:ext uri="{BB962C8B-B14F-4D97-AF65-F5344CB8AC3E}">
        <p14:creationId xmlns:p14="http://schemas.microsoft.com/office/powerpoint/2010/main" val="3833575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87E21C-8988-70D5-18C7-47FFDC66C7E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86DCC0D-D61F-BD73-7B27-1DDBA7134B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15BC4E9-A98E-C70F-5A50-38936AD2339A}"/>
              </a:ext>
            </a:extLst>
          </p:cNvPr>
          <p:cNvSpPr>
            <a:spLocks noGrp="1"/>
          </p:cNvSpPr>
          <p:nvPr>
            <p:ph type="dt" sz="half" idx="10"/>
          </p:nvPr>
        </p:nvSpPr>
        <p:spPr/>
        <p:txBody>
          <a:bodyPr/>
          <a:lstStyle/>
          <a:p>
            <a:fld id="{9215EA17-BC26-4382-AA0A-E9F36CADD256}" type="datetimeFigureOut">
              <a:rPr lang="tr-TR" smtClean="0"/>
              <a:t>14.11.2023</a:t>
            </a:fld>
            <a:endParaRPr lang="tr-TR"/>
          </a:p>
        </p:txBody>
      </p:sp>
      <p:sp>
        <p:nvSpPr>
          <p:cNvPr id="5" name="Alt Bilgi Yer Tutucusu 4">
            <a:extLst>
              <a:ext uri="{FF2B5EF4-FFF2-40B4-BE49-F238E27FC236}">
                <a16:creationId xmlns:a16="http://schemas.microsoft.com/office/drawing/2014/main" id="{2DCE1E2B-D603-A1BF-5419-8FB85438006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B8F1F4B-63D1-F757-CDB6-0114B983F72C}"/>
              </a:ext>
            </a:extLst>
          </p:cNvPr>
          <p:cNvSpPr>
            <a:spLocks noGrp="1"/>
          </p:cNvSpPr>
          <p:nvPr>
            <p:ph type="sldNum" sz="quarter" idx="12"/>
          </p:nvPr>
        </p:nvSpPr>
        <p:spPr/>
        <p:txBody>
          <a:bodyPr/>
          <a:lstStyle/>
          <a:p>
            <a:fld id="{144DE9CE-4BEB-4647-8F89-8688B230DA10}" type="slidenum">
              <a:rPr lang="tr-TR" smtClean="0"/>
              <a:t>‹#›</a:t>
            </a:fld>
            <a:endParaRPr lang="tr-TR"/>
          </a:p>
        </p:txBody>
      </p:sp>
    </p:spTree>
    <p:extLst>
      <p:ext uri="{BB962C8B-B14F-4D97-AF65-F5344CB8AC3E}">
        <p14:creationId xmlns:p14="http://schemas.microsoft.com/office/powerpoint/2010/main" val="2078057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2322E9-ABAE-72D8-AE7D-4BE4A1C657F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647DDCF-B562-871C-0A95-E5A855F6142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577C22B-B109-63D8-8402-6DD14793C1F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6AF96F6-D011-D133-FC9E-CEA8A2852DE4}"/>
              </a:ext>
            </a:extLst>
          </p:cNvPr>
          <p:cNvSpPr>
            <a:spLocks noGrp="1"/>
          </p:cNvSpPr>
          <p:nvPr>
            <p:ph type="dt" sz="half" idx="10"/>
          </p:nvPr>
        </p:nvSpPr>
        <p:spPr/>
        <p:txBody>
          <a:bodyPr/>
          <a:lstStyle/>
          <a:p>
            <a:fld id="{9215EA17-BC26-4382-AA0A-E9F36CADD256}" type="datetimeFigureOut">
              <a:rPr lang="tr-TR" smtClean="0"/>
              <a:t>14.11.2023</a:t>
            </a:fld>
            <a:endParaRPr lang="tr-TR"/>
          </a:p>
        </p:txBody>
      </p:sp>
      <p:sp>
        <p:nvSpPr>
          <p:cNvPr id="6" name="Alt Bilgi Yer Tutucusu 5">
            <a:extLst>
              <a:ext uri="{FF2B5EF4-FFF2-40B4-BE49-F238E27FC236}">
                <a16:creationId xmlns:a16="http://schemas.microsoft.com/office/drawing/2014/main" id="{468BDE21-0D54-6ADE-DC4A-049EEE9C15D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F3EB8AB-7254-D97D-FAFC-E3485CCD7BB1}"/>
              </a:ext>
            </a:extLst>
          </p:cNvPr>
          <p:cNvSpPr>
            <a:spLocks noGrp="1"/>
          </p:cNvSpPr>
          <p:nvPr>
            <p:ph type="sldNum" sz="quarter" idx="12"/>
          </p:nvPr>
        </p:nvSpPr>
        <p:spPr/>
        <p:txBody>
          <a:bodyPr/>
          <a:lstStyle/>
          <a:p>
            <a:fld id="{144DE9CE-4BEB-4647-8F89-8688B230DA10}" type="slidenum">
              <a:rPr lang="tr-TR" smtClean="0"/>
              <a:t>‹#›</a:t>
            </a:fld>
            <a:endParaRPr lang="tr-TR"/>
          </a:p>
        </p:txBody>
      </p:sp>
    </p:spTree>
    <p:extLst>
      <p:ext uri="{BB962C8B-B14F-4D97-AF65-F5344CB8AC3E}">
        <p14:creationId xmlns:p14="http://schemas.microsoft.com/office/powerpoint/2010/main" val="261252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AF69DD-14A1-6E55-C8E4-45198C6FC71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D83B343-AC4D-BD9B-CD80-1F0B57DBC1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25326EC-4631-9099-3582-03B54205FBC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CD441A3-72F5-DFB9-D552-BF4DC68389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5160932-5E8F-B2E0-8828-FF533F4157A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E5A4EAF-C687-0224-B952-D9383F3FEA67}"/>
              </a:ext>
            </a:extLst>
          </p:cNvPr>
          <p:cNvSpPr>
            <a:spLocks noGrp="1"/>
          </p:cNvSpPr>
          <p:nvPr>
            <p:ph type="dt" sz="half" idx="10"/>
          </p:nvPr>
        </p:nvSpPr>
        <p:spPr/>
        <p:txBody>
          <a:bodyPr/>
          <a:lstStyle/>
          <a:p>
            <a:fld id="{9215EA17-BC26-4382-AA0A-E9F36CADD256}" type="datetimeFigureOut">
              <a:rPr lang="tr-TR" smtClean="0"/>
              <a:t>14.11.2023</a:t>
            </a:fld>
            <a:endParaRPr lang="tr-TR"/>
          </a:p>
        </p:txBody>
      </p:sp>
      <p:sp>
        <p:nvSpPr>
          <p:cNvPr id="8" name="Alt Bilgi Yer Tutucusu 7">
            <a:extLst>
              <a:ext uri="{FF2B5EF4-FFF2-40B4-BE49-F238E27FC236}">
                <a16:creationId xmlns:a16="http://schemas.microsoft.com/office/drawing/2014/main" id="{2C169121-65A5-A03A-D7BA-83AFF66140D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77B76C6-0DAE-52E5-64D5-EC95CA2B2A17}"/>
              </a:ext>
            </a:extLst>
          </p:cNvPr>
          <p:cNvSpPr>
            <a:spLocks noGrp="1"/>
          </p:cNvSpPr>
          <p:nvPr>
            <p:ph type="sldNum" sz="quarter" idx="12"/>
          </p:nvPr>
        </p:nvSpPr>
        <p:spPr/>
        <p:txBody>
          <a:bodyPr/>
          <a:lstStyle/>
          <a:p>
            <a:fld id="{144DE9CE-4BEB-4647-8F89-8688B230DA10}" type="slidenum">
              <a:rPr lang="tr-TR" smtClean="0"/>
              <a:t>‹#›</a:t>
            </a:fld>
            <a:endParaRPr lang="tr-TR"/>
          </a:p>
        </p:txBody>
      </p:sp>
    </p:spTree>
    <p:extLst>
      <p:ext uri="{BB962C8B-B14F-4D97-AF65-F5344CB8AC3E}">
        <p14:creationId xmlns:p14="http://schemas.microsoft.com/office/powerpoint/2010/main" val="82455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AED14E-6FC2-24F7-8B3A-B6E93EE10AF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BA9309A-C8C5-7E71-6D94-89291EC525A7}"/>
              </a:ext>
            </a:extLst>
          </p:cNvPr>
          <p:cNvSpPr>
            <a:spLocks noGrp="1"/>
          </p:cNvSpPr>
          <p:nvPr>
            <p:ph type="dt" sz="half" idx="10"/>
          </p:nvPr>
        </p:nvSpPr>
        <p:spPr/>
        <p:txBody>
          <a:bodyPr/>
          <a:lstStyle/>
          <a:p>
            <a:fld id="{9215EA17-BC26-4382-AA0A-E9F36CADD256}" type="datetimeFigureOut">
              <a:rPr lang="tr-TR" smtClean="0"/>
              <a:t>14.11.2023</a:t>
            </a:fld>
            <a:endParaRPr lang="tr-TR"/>
          </a:p>
        </p:txBody>
      </p:sp>
      <p:sp>
        <p:nvSpPr>
          <p:cNvPr id="4" name="Alt Bilgi Yer Tutucusu 3">
            <a:extLst>
              <a:ext uri="{FF2B5EF4-FFF2-40B4-BE49-F238E27FC236}">
                <a16:creationId xmlns:a16="http://schemas.microsoft.com/office/drawing/2014/main" id="{DF9A8BCD-B26B-F728-D534-74255239B99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9AC2FB5-A340-71B6-2A60-2C2EC4061B27}"/>
              </a:ext>
            </a:extLst>
          </p:cNvPr>
          <p:cNvSpPr>
            <a:spLocks noGrp="1"/>
          </p:cNvSpPr>
          <p:nvPr>
            <p:ph type="sldNum" sz="quarter" idx="12"/>
          </p:nvPr>
        </p:nvSpPr>
        <p:spPr/>
        <p:txBody>
          <a:bodyPr/>
          <a:lstStyle/>
          <a:p>
            <a:fld id="{144DE9CE-4BEB-4647-8F89-8688B230DA10}" type="slidenum">
              <a:rPr lang="tr-TR" smtClean="0"/>
              <a:t>‹#›</a:t>
            </a:fld>
            <a:endParaRPr lang="tr-TR"/>
          </a:p>
        </p:txBody>
      </p:sp>
    </p:spTree>
    <p:extLst>
      <p:ext uri="{BB962C8B-B14F-4D97-AF65-F5344CB8AC3E}">
        <p14:creationId xmlns:p14="http://schemas.microsoft.com/office/powerpoint/2010/main" val="134149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662338C-3095-276E-434E-F76D544F0981}"/>
              </a:ext>
            </a:extLst>
          </p:cNvPr>
          <p:cNvSpPr>
            <a:spLocks noGrp="1"/>
          </p:cNvSpPr>
          <p:nvPr>
            <p:ph type="dt" sz="half" idx="10"/>
          </p:nvPr>
        </p:nvSpPr>
        <p:spPr/>
        <p:txBody>
          <a:bodyPr/>
          <a:lstStyle/>
          <a:p>
            <a:fld id="{9215EA17-BC26-4382-AA0A-E9F36CADD256}" type="datetimeFigureOut">
              <a:rPr lang="tr-TR" smtClean="0"/>
              <a:t>14.11.2023</a:t>
            </a:fld>
            <a:endParaRPr lang="tr-TR"/>
          </a:p>
        </p:txBody>
      </p:sp>
      <p:sp>
        <p:nvSpPr>
          <p:cNvPr id="3" name="Alt Bilgi Yer Tutucusu 2">
            <a:extLst>
              <a:ext uri="{FF2B5EF4-FFF2-40B4-BE49-F238E27FC236}">
                <a16:creationId xmlns:a16="http://schemas.microsoft.com/office/drawing/2014/main" id="{1BD9ABD1-5622-D9D8-4C20-8DADC7240F1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5DCB1AE-1990-04D3-8E41-F8D7AC47CEEE}"/>
              </a:ext>
            </a:extLst>
          </p:cNvPr>
          <p:cNvSpPr>
            <a:spLocks noGrp="1"/>
          </p:cNvSpPr>
          <p:nvPr>
            <p:ph type="sldNum" sz="quarter" idx="12"/>
          </p:nvPr>
        </p:nvSpPr>
        <p:spPr/>
        <p:txBody>
          <a:bodyPr/>
          <a:lstStyle/>
          <a:p>
            <a:fld id="{144DE9CE-4BEB-4647-8F89-8688B230DA10}" type="slidenum">
              <a:rPr lang="tr-TR" smtClean="0"/>
              <a:t>‹#›</a:t>
            </a:fld>
            <a:endParaRPr lang="tr-TR"/>
          </a:p>
        </p:txBody>
      </p:sp>
    </p:spTree>
    <p:extLst>
      <p:ext uri="{BB962C8B-B14F-4D97-AF65-F5344CB8AC3E}">
        <p14:creationId xmlns:p14="http://schemas.microsoft.com/office/powerpoint/2010/main" val="296346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BD4A71-4490-94B0-B95F-EE417CE871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C3351B8-AFA7-47D6-EB22-6DFA56009D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85688CD-F6F1-8CF6-B86C-0F9D1976B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7C5E085-8B8E-51E2-3272-F0A44D0952E5}"/>
              </a:ext>
            </a:extLst>
          </p:cNvPr>
          <p:cNvSpPr>
            <a:spLocks noGrp="1"/>
          </p:cNvSpPr>
          <p:nvPr>
            <p:ph type="dt" sz="half" idx="10"/>
          </p:nvPr>
        </p:nvSpPr>
        <p:spPr/>
        <p:txBody>
          <a:bodyPr/>
          <a:lstStyle/>
          <a:p>
            <a:fld id="{9215EA17-BC26-4382-AA0A-E9F36CADD256}" type="datetimeFigureOut">
              <a:rPr lang="tr-TR" smtClean="0"/>
              <a:t>14.11.2023</a:t>
            </a:fld>
            <a:endParaRPr lang="tr-TR"/>
          </a:p>
        </p:txBody>
      </p:sp>
      <p:sp>
        <p:nvSpPr>
          <p:cNvPr id="6" name="Alt Bilgi Yer Tutucusu 5">
            <a:extLst>
              <a:ext uri="{FF2B5EF4-FFF2-40B4-BE49-F238E27FC236}">
                <a16:creationId xmlns:a16="http://schemas.microsoft.com/office/drawing/2014/main" id="{16121D35-F803-6E36-7518-0B2CB6FB981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6BB76D4-E023-C15F-7FF7-43F246E6F348}"/>
              </a:ext>
            </a:extLst>
          </p:cNvPr>
          <p:cNvSpPr>
            <a:spLocks noGrp="1"/>
          </p:cNvSpPr>
          <p:nvPr>
            <p:ph type="sldNum" sz="quarter" idx="12"/>
          </p:nvPr>
        </p:nvSpPr>
        <p:spPr/>
        <p:txBody>
          <a:bodyPr/>
          <a:lstStyle/>
          <a:p>
            <a:fld id="{144DE9CE-4BEB-4647-8F89-8688B230DA10}" type="slidenum">
              <a:rPr lang="tr-TR" smtClean="0"/>
              <a:t>‹#›</a:t>
            </a:fld>
            <a:endParaRPr lang="tr-TR"/>
          </a:p>
        </p:txBody>
      </p:sp>
    </p:spTree>
    <p:extLst>
      <p:ext uri="{BB962C8B-B14F-4D97-AF65-F5344CB8AC3E}">
        <p14:creationId xmlns:p14="http://schemas.microsoft.com/office/powerpoint/2010/main" val="243440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A288CA-0046-0711-18D1-8C15BD6C6EA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29B131E-CFC4-A123-8E84-5A98D9F650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2340CF3-2856-4381-076E-904D17C67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999D428-32F9-7B9A-2A34-432FAE12F76F}"/>
              </a:ext>
            </a:extLst>
          </p:cNvPr>
          <p:cNvSpPr>
            <a:spLocks noGrp="1"/>
          </p:cNvSpPr>
          <p:nvPr>
            <p:ph type="dt" sz="half" idx="10"/>
          </p:nvPr>
        </p:nvSpPr>
        <p:spPr/>
        <p:txBody>
          <a:bodyPr/>
          <a:lstStyle/>
          <a:p>
            <a:fld id="{9215EA17-BC26-4382-AA0A-E9F36CADD256}" type="datetimeFigureOut">
              <a:rPr lang="tr-TR" smtClean="0"/>
              <a:t>14.11.2023</a:t>
            </a:fld>
            <a:endParaRPr lang="tr-TR"/>
          </a:p>
        </p:txBody>
      </p:sp>
      <p:sp>
        <p:nvSpPr>
          <p:cNvPr id="6" name="Alt Bilgi Yer Tutucusu 5">
            <a:extLst>
              <a:ext uri="{FF2B5EF4-FFF2-40B4-BE49-F238E27FC236}">
                <a16:creationId xmlns:a16="http://schemas.microsoft.com/office/drawing/2014/main" id="{C59D7825-39F7-0703-7234-0A898622D6B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9FA4174-367D-1D43-FCF7-053BE38162EC}"/>
              </a:ext>
            </a:extLst>
          </p:cNvPr>
          <p:cNvSpPr>
            <a:spLocks noGrp="1"/>
          </p:cNvSpPr>
          <p:nvPr>
            <p:ph type="sldNum" sz="quarter" idx="12"/>
          </p:nvPr>
        </p:nvSpPr>
        <p:spPr/>
        <p:txBody>
          <a:bodyPr/>
          <a:lstStyle/>
          <a:p>
            <a:fld id="{144DE9CE-4BEB-4647-8F89-8688B230DA10}" type="slidenum">
              <a:rPr lang="tr-TR" smtClean="0"/>
              <a:t>‹#›</a:t>
            </a:fld>
            <a:endParaRPr lang="tr-TR"/>
          </a:p>
        </p:txBody>
      </p:sp>
    </p:spTree>
    <p:extLst>
      <p:ext uri="{BB962C8B-B14F-4D97-AF65-F5344CB8AC3E}">
        <p14:creationId xmlns:p14="http://schemas.microsoft.com/office/powerpoint/2010/main" val="90065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0E35B29-1825-1604-AD64-EC774CE90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028C2B0-974C-A1DB-2299-3AE7C91698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A29D1C-164A-6EDF-F6A2-82E9653C75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5EA17-BC26-4382-AA0A-E9F36CADD256}" type="datetimeFigureOut">
              <a:rPr lang="tr-TR" smtClean="0"/>
              <a:t>14.11.2023</a:t>
            </a:fld>
            <a:endParaRPr lang="tr-TR"/>
          </a:p>
        </p:txBody>
      </p:sp>
      <p:sp>
        <p:nvSpPr>
          <p:cNvPr id="5" name="Alt Bilgi Yer Tutucusu 4">
            <a:extLst>
              <a:ext uri="{FF2B5EF4-FFF2-40B4-BE49-F238E27FC236}">
                <a16:creationId xmlns:a16="http://schemas.microsoft.com/office/drawing/2014/main" id="{D4A7AE56-717B-8B18-3440-F9220E9055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0028E8D-7A95-8037-C887-F0572BDB7A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DE9CE-4BEB-4647-8F89-8688B230DA10}" type="slidenum">
              <a:rPr lang="tr-TR" smtClean="0"/>
              <a:t>‹#›</a:t>
            </a:fld>
            <a:endParaRPr lang="tr-TR"/>
          </a:p>
        </p:txBody>
      </p:sp>
    </p:spTree>
    <p:extLst>
      <p:ext uri="{BB962C8B-B14F-4D97-AF65-F5344CB8AC3E}">
        <p14:creationId xmlns:p14="http://schemas.microsoft.com/office/powerpoint/2010/main" val="1970928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Not defteri üzerine kişi yazma">
            <a:extLst>
              <a:ext uri="{FF2B5EF4-FFF2-40B4-BE49-F238E27FC236}">
                <a16:creationId xmlns:a16="http://schemas.microsoft.com/office/drawing/2014/main" id="{60B66096-E94A-2BFE-82D3-1F2DFC8472B4}"/>
              </a:ext>
            </a:extLst>
          </p:cNvPr>
          <p:cNvPicPr>
            <a:picLocks noChangeAspect="1"/>
          </p:cNvPicPr>
          <p:nvPr/>
        </p:nvPicPr>
        <p:blipFill rotWithShape="1">
          <a:blip r:embed="rId2"/>
          <a:srcRect t="13177" b="15845"/>
          <a:stretch/>
        </p:blipFill>
        <p:spPr>
          <a:xfrm>
            <a:off x="1" y="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1A5AE16-912B-304B-9C72-344F98065EE7}"/>
              </a:ext>
            </a:extLst>
          </p:cNvPr>
          <p:cNvSpPr>
            <a:spLocks noGrp="1"/>
          </p:cNvSpPr>
          <p:nvPr>
            <p:ph type="ctrTitle"/>
          </p:nvPr>
        </p:nvSpPr>
        <p:spPr>
          <a:xfrm>
            <a:off x="2094101" y="1694699"/>
            <a:ext cx="7997701" cy="1642272"/>
          </a:xfrm>
          <a:effectLst>
            <a:outerShdw blurRad="50800" dist="38100" dir="2700000" algn="tl" rotWithShape="0">
              <a:prstClr val="black">
                <a:alpha val="40000"/>
              </a:prstClr>
            </a:outerShdw>
          </a:effectLst>
        </p:spPr>
        <p:txBody>
          <a:bodyPr>
            <a:normAutofit/>
          </a:bodyPr>
          <a:lstStyle/>
          <a:p>
            <a:r>
              <a:rPr lang="tr-TR" sz="3200" b="1" i="0" dirty="0">
                <a:effectLst/>
              </a:rPr>
              <a:t>Web için geliştirme teknolojileri ve</a:t>
            </a:r>
            <a:r>
              <a:rPr lang="tr-TR" sz="3200" b="1" dirty="0"/>
              <a:t/>
            </a:r>
            <a:br>
              <a:rPr lang="tr-TR" sz="3200" b="1" dirty="0"/>
            </a:br>
            <a:r>
              <a:rPr lang="tr-TR" sz="3200" b="1" i="0" dirty="0">
                <a:effectLst/>
              </a:rPr>
              <a:t>uygulamaları</a:t>
            </a:r>
            <a:endParaRPr lang="tr-TR" sz="3200" b="1" dirty="0"/>
          </a:p>
        </p:txBody>
      </p:sp>
      <p:sp>
        <p:nvSpPr>
          <p:cNvPr id="3" name="Alt Başlık 2">
            <a:extLst>
              <a:ext uri="{FF2B5EF4-FFF2-40B4-BE49-F238E27FC236}">
                <a16:creationId xmlns:a16="http://schemas.microsoft.com/office/drawing/2014/main" id="{7A02900E-1CEB-7D73-A332-1CC5294284BE}"/>
              </a:ext>
            </a:extLst>
          </p:cNvPr>
          <p:cNvSpPr>
            <a:spLocks noGrp="1"/>
          </p:cNvSpPr>
          <p:nvPr>
            <p:ph type="subTitle" idx="1"/>
          </p:nvPr>
        </p:nvSpPr>
        <p:spPr>
          <a:xfrm>
            <a:off x="3017520" y="4087041"/>
            <a:ext cx="8581358" cy="1282707"/>
          </a:xfrm>
          <a:effectLst>
            <a:outerShdw blurRad="50800" dist="38100" dir="2700000" algn="tl" rotWithShape="0">
              <a:prstClr val="black">
                <a:alpha val="40000"/>
              </a:prstClr>
            </a:outerShdw>
          </a:effectLst>
        </p:spPr>
        <p:txBody>
          <a:bodyPr>
            <a:normAutofit/>
          </a:bodyPr>
          <a:lstStyle/>
          <a:p>
            <a:r>
              <a:rPr lang="tr-TR" sz="4000" dirty="0">
                <a:solidFill>
                  <a:srgbClr val="FFFFFF"/>
                </a:solidFill>
              </a:rPr>
              <a:t>E- </a:t>
            </a:r>
            <a:r>
              <a:rPr lang="tr-TR" sz="4000" dirty="0" smtClean="0">
                <a:solidFill>
                  <a:srgbClr val="FFFFFF"/>
                </a:solidFill>
              </a:rPr>
              <a:t>TAKVİM</a:t>
            </a:r>
          </a:p>
          <a:p>
            <a:r>
              <a:rPr lang="tr-TR" b="1" dirty="0"/>
              <a:t>Danışman: </a:t>
            </a:r>
            <a:r>
              <a:rPr lang="tr-TR" b="1" dirty="0" smtClean="0"/>
              <a:t> </a:t>
            </a:r>
            <a:r>
              <a:rPr lang="tr-TR" b="1" dirty="0"/>
              <a:t>Resmiye NASİBOĞLU</a:t>
            </a:r>
            <a:endParaRPr lang="tr-TR" dirty="0"/>
          </a:p>
          <a:p>
            <a:endParaRPr lang="tr-TR" sz="40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02035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5223CCD-E7D5-0816-861F-578A2BD43AB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tr-TR" sz="3200" kern="1200" dirty="0">
                <a:solidFill>
                  <a:schemeClr val="bg1"/>
                </a:solidFill>
                <a:latin typeface="+mj-lt"/>
                <a:ea typeface="+mj-ea"/>
                <a:cs typeface="+mj-cs"/>
              </a:rPr>
              <a:t>Etkinliği silmek için (sol alt) tıklanır.</a:t>
            </a:r>
            <a:endParaRPr lang="en-US" sz="3200" kern="1200" dirty="0">
              <a:solidFill>
                <a:schemeClr val="bg1"/>
              </a:solidFill>
              <a:latin typeface="+mj-lt"/>
              <a:ea typeface="+mj-ea"/>
              <a:cs typeface="+mj-cs"/>
            </a:endParaRPr>
          </a:p>
        </p:txBody>
      </p:sp>
      <p:pic>
        <p:nvPicPr>
          <p:cNvPr id="5" name="İçerik Yer Tutucusu 4" descr="ekran görüntüsü, metin, yazılım, bilgisayar simgesi içeren bir resim&#10;&#10;Açıklama otomatik olarak oluşturuldu">
            <a:extLst>
              <a:ext uri="{FF2B5EF4-FFF2-40B4-BE49-F238E27FC236}">
                <a16:creationId xmlns:a16="http://schemas.microsoft.com/office/drawing/2014/main" id="{EF5D8E1B-CA48-C044-DBC2-0C0A1DBAD0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5514" y="1675227"/>
            <a:ext cx="9986095" cy="4618569"/>
          </a:xfrm>
          <a:prstGeom prst="rect">
            <a:avLst/>
          </a:prstGeom>
        </p:spPr>
      </p:pic>
    </p:spTree>
    <p:extLst>
      <p:ext uri="{BB962C8B-B14F-4D97-AF65-F5344CB8AC3E}">
        <p14:creationId xmlns:p14="http://schemas.microsoft.com/office/powerpoint/2010/main" val="1327450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65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metin, ekran görüntüsü, yazı tipi, logo içeren bir resim&#10;&#10;Açıklama otomatik olarak oluşturuldu">
            <a:extLst>
              <a:ext uri="{FF2B5EF4-FFF2-40B4-BE49-F238E27FC236}">
                <a16:creationId xmlns:a16="http://schemas.microsoft.com/office/drawing/2014/main" id="{26731698-165F-DE06-E4A1-DD1AECBC39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4518" y="643467"/>
            <a:ext cx="8842963" cy="5571066"/>
          </a:xfrm>
          <a:prstGeom prst="rect">
            <a:avLst/>
          </a:prstGeom>
        </p:spPr>
      </p:pic>
      <p:sp>
        <p:nvSpPr>
          <p:cNvPr id="7" name="Metin kutusu 6">
            <a:extLst>
              <a:ext uri="{FF2B5EF4-FFF2-40B4-BE49-F238E27FC236}">
                <a16:creationId xmlns:a16="http://schemas.microsoft.com/office/drawing/2014/main" id="{64F0BB12-CA7F-4C03-C72F-BF139216D8D6}"/>
              </a:ext>
            </a:extLst>
          </p:cNvPr>
          <p:cNvSpPr txBox="1"/>
          <p:nvPr/>
        </p:nvSpPr>
        <p:spPr>
          <a:xfrm>
            <a:off x="4807671" y="627058"/>
            <a:ext cx="8209733" cy="461665"/>
          </a:xfrm>
          <a:prstGeom prst="rect">
            <a:avLst/>
          </a:prstGeom>
          <a:noFill/>
        </p:spPr>
        <p:txBody>
          <a:bodyPr wrap="square">
            <a:spAutoFit/>
          </a:bodyPr>
          <a:lstStyle/>
          <a:p>
            <a:r>
              <a:rPr lang="tr-TR" sz="2400" dirty="0">
                <a:solidFill>
                  <a:srgbClr val="000000"/>
                </a:solidFill>
                <a:latin typeface="inherit"/>
              </a:rPr>
              <a:t>Etkinliği silme ekranı.</a:t>
            </a:r>
            <a:endParaRPr lang="tr-TR" sz="2400" b="0" i="0" dirty="0">
              <a:solidFill>
                <a:srgbClr val="000000"/>
              </a:solidFill>
              <a:effectLst/>
              <a:latin typeface="inherit"/>
            </a:endParaRPr>
          </a:p>
        </p:txBody>
      </p:sp>
    </p:spTree>
    <p:extLst>
      <p:ext uri="{BB962C8B-B14F-4D97-AF65-F5344CB8AC3E}">
        <p14:creationId xmlns:p14="http://schemas.microsoft.com/office/powerpoint/2010/main" val="3648485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ekran görüntüsü, metin, logo, yazı tipi içeren bir resim&#10;&#10;Açıklama otomatik olarak oluşturuldu">
            <a:extLst>
              <a:ext uri="{FF2B5EF4-FFF2-40B4-BE49-F238E27FC236}">
                <a16:creationId xmlns:a16="http://schemas.microsoft.com/office/drawing/2014/main" id="{C28CD6EC-1790-65FC-E0BF-00CF738FBB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3605" y="643467"/>
            <a:ext cx="8704790" cy="5571066"/>
          </a:xfrm>
          <a:prstGeom prst="rect">
            <a:avLst/>
          </a:prstGeom>
        </p:spPr>
      </p:pic>
    </p:spTree>
    <p:extLst>
      <p:ext uri="{BB962C8B-B14F-4D97-AF65-F5344CB8AC3E}">
        <p14:creationId xmlns:p14="http://schemas.microsoft.com/office/powerpoint/2010/main" val="1725910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3043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CA8202C-08A9-A123-A623-6E89B0D4001D}"/>
              </a:ext>
            </a:extLst>
          </p:cNvPr>
          <p:cNvSpPr>
            <a:spLocks noGrp="1"/>
          </p:cNvSpPr>
          <p:nvPr>
            <p:ph type="title"/>
          </p:nvPr>
        </p:nvSpPr>
        <p:spPr>
          <a:xfrm>
            <a:off x="303613" y="5307900"/>
            <a:ext cx="11210925" cy="744836"/>
          </a:xfrm>
        </p:spPr>
        <p:txBody>
          <a:bodyPr vert="horz" lIns="91440" tIns="45720" rIns="91440" bIns="45720" rtlCol="0" anchor="ctr">
            <a:normAutofit/>
          </a:bodyPr>
          <a:lstStyle/>
          <a:p>
            <a:pPr algn="ctr"/>
            <a:r>
              <a:rPr lang="tr-TR" sz="3200" kern="1200" dirty="0">
                <a:solidFill>
                  <a:schemeClr val="bg1"/>
                </a:solidFill>
                <a:latin typeface="+mj-lt"/>
                <a:ea typeface="+mj-ea"/>
                <a:cs typeface="+mj-cs"/>
              </a:rPr>
              <a:t>Haftalık takvim ekranı.</a:t>
            </a:r>
            <a:endParaRPr lang="en-US" sz="3200" kern="1200" dirty="0">
              <a:solidFill>
                <a:schemeClr val="bg1"/>
              </a:solidFill>
              <a:latin typeface="+mj-lt"/>
              <a:ea typeface="+mj-ea"/>
              <a:cs typeface="+mj-cs"/>
            </a:endParaRPr>
          </a:p>
        </p:txBody>
      </p:sp>
      <p:pic>
        <p:nvPicPr>
          <p:cNvPr id="5" name="İçerik Yer Tutucusu 4" descr="metin, ekran görüntüsü, sayı, numara, yazılım içeren bir resim&#10;&#10;Açıklama otomatik olarak oluşturuldu">
            <a:extLst>
              <a:ext uri="{FF2B5EF4-FFF2-40B4-BE49-F238E27FC236}">
                <a16:creationId xmlns:a16="http://schemas.microsoft.com/office/drawing/2014/main" id="{3C76A7BA-A5A4-D40B-6D0A-969E936854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6321" y="364587"/>
            <a:ext cx="9399358" cy="4394199"/>
          </a:xfrm>
          <a:prstGeom prst="rect">
            <a:avLst/>
          </a:prstGeom>
        </p:spPr>
      </p:pic>
    </p:spTree>
    <p:extLst>
      <p:ext uri="{BB962C8B-B14F-4D97-AF65-F5344CB8AC3E}">
        <p14:creationId xmlns:p14="http://schemas.microsoft.com/office/powerpoint/2010/main" val="4216442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398CF54-EA04-0351-E802-00FEA745F6B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tr-TR" sz="3200" kern="1200" dirty="0">
                <a:solidFill>
                  <a:schemeClr val="bg1"/>
                </a:solidFill>
                <a:latin typeface="+mj-lt"/>
                <a:ea typeface="+mj-ea"/>
                <a:cs typeface="+mj-cs"/>
              </a:rPr>
              <a:t>Günlük takvim.</a:t>
            </a:r>
            <a:endParaRPr lang="en-US" sz="3200" kern="1200" dirty="0">
              <a:solidFill>
                <a:schemeClr val="bg1"/>
              </a:solidFill>
              <a:latin typeface="+mj-lt"/>
              <a:ea typeface="+mj-ea"/>
              <a:cs typeface="+mj-cs"/>
            </a:endParaRPr>
          </a:p>
        </p:txBody>
      </p:sp>
      <p:pic>
        <p:nvPicPr>
          <p:cNvPr id="5" name="İçerik Yer Tutucusu 4" descr="metin, ekran görüntüsü, sayı, numara, yazılım içeren bir resim&#10;&#10;Açıklama otomatik olarak oluşturuldu">
            <a:extLst>
              <a:ext uri="{FF2B5EF4-FFF2-40B4-BE49-F238E27FC236}">
                <a16:creationId xmlns:a16="http://schemas.microsoft.com/office/drawing/2014/main" id="{0C51ECAB-3A9A-7D4D-6685-5DEA17315A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5514" y="1675227"/>
            <a:ext cx="9500971" cy="4394199"/>
          </a:xfrm>
          <a:prstGeom prst="rect">
            <a:avLst/>
          </a:prstGeom>
        </p:spPr>
      </p:pic>
    </p:spTree>
    <p:extLst>
      <p:ext uri="{BB962C8B-B14F-4D97-AF65-F5344CB8AC3E}">
        <p14:creationId xmlns:p14="http://schemas.microsoft.com/office/powerpoint/2010/main" val="1164481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5B1D63F-E481-E97D-42CA-4D5B786978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tr-TR" sz="3200" kern="1200" dirty="0">
                <a:solidFill>
                  <a:schemeClr val="bg1"/>
                </a:solidFill>
                <a:latin typeface="+mj-lt"/>
                <a:ea typeface="+mj-ea"/>
                <a:cs typeface="+mj-cs"/>
              </a:rPr>
              <a:t>Oluşturulan etkinliklerin tümünün göründüğü ekran.</a:t>
            </a:r>
            <a:endParaRPr lang="en-US" sz="3200" kern="1200" dirty="0">
              <a:solidFill>
                <a:schemeClr val="bg1"/>
              </a:solidFill>
              <a:latin typeface="+mj-lt"/>
              <a:ea typeface="+mj-ea"/>
              <a:cs typeface="+mj-cs"/>
            </a:endParaRPr>
          </a:p>
        </p:txBody>
      </p:sp>
      <p:pic>
        <p:nvPicPr>
          <p:cNvPr id="5" name="İçerik Yer Tutucusu 4" descr="metin, ekran görüntüsü, yazılım, işletim sistemi içeren bir resim&#10;&#10;Açıklama otomatik olarak oluşturuldu">
            <a:extLst>
              <a:ext uri="{FF2B5EF4-FFF2-40B4-BE49-F238E27FC236}">
                <a16:creationId xmlns:a16="http://schemas.microsoft.com/office/drawing/2014/main" id="{571534EB-0957-AB20-FFA6-C9BCB0554D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5514" y="1675227"/>
            <a:ext cx="9500971" cy="4394199"/>
          </a:xfrm>
          <a:prstGeom prst="rect">
            <a:avLst/>
          </a:prstGeom>
        </p:spPr>
      </p:pic>
    </p:spTree>
    <p:extLst>
      <p:ext uri="{BB962C8B-B14F-4D97-AF65-F5344CB8AC3E}">
        <p14:creationId xmlns:p14="http://schemas.microsoft.com/office/powerpoint/2010/main" val="2031748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51E96D-7A2A-3A36-25B7-8CF35E2AA0CD}"/>
              </a:ext>
            </a:extLst>
          </p:cNvPr>
          <p:cNvPicPr>
            <a:picLocks noChangeAspect="1"/>
          </p:cNvPicPr>
          <p:nvPr/>
        </p:nvPicPr>
        <p:blipFill rotWithShape="1">
          <a:blip r:embed="rId2">
            <a:duotone>
              <a:schemeClr val="bg2">
                <a:shade val="45000"/>
                <a:satMod val="135000"/>
              </a:schemeClr>
              <a:prstClr val="white"/>
            </a:duotone>
          </a:blip>
          <a:srcRect t="3479" b="1225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E67E950-8797-39AC-CE95-2A590918F00E}"/>
              </a:ext>
            </a:extLst>
          </p:cNvPr>
          <p:cNvSpPr>
            <a:spLocks noGrp="1"/>
          </p:cNvSpPr>
          <p:nvPr>
            <p:ph type="title"/>
          </p:nvPr>
        </p:nvSpPr>
        <p:spPr>
          <a:xfrm>
            <a:off x="838200" y="365125"/>
            <a:ext cx="10515600" cy="1325563"/>
          </a:xfrm>
        </p:spPr>
        <p:txBody>
          <a:bodyPr>
            <a:normAutofit/>
          </a:bodyPr>
          <a:lstStyle/>
          <a:p>
            <a:pPr algn="ctr"/>
            <a:r>
              <a:rPr lang="tr-TR" dirty="0">
                <a:latin typeface="Arial Black" panose="020B0A04020102020204" pitchFamily="34" charset="0"/>
              </a:rPr>
              <a:t>TEŞEKKÜRLER</a:t>
            </a:r>
          </a:p>
        </p:txBody>
      </p:sp>
      <p:graphicFrame>
        <p:nvGraphicFramePr>
          <p:cNvPr id="36" name="İçerik Yer Tutucusu 2">
            <a:extLst>
              <a:ext uri="{FF2B5EF4-FFF2-40B4-BE49-F238E27FC236}">
                <a16:creationId xmlns:a16="http://schemas.microsoft.com/office/drawing/2014/main" id="{1476AD11-9319-954D-BE27-99EF6A76D5C6}"/>
              </a:ext>
            </a:extLst>
          </p:cNvPr>
          <p:cNvGraphicFramePr>
            <a:graphicFrameLocks noGrp="1"/>
          </p:cNvGraphicFramePr>
          <p:nvPr>
            <p:ph idx="1"/>
            <p:extLst>
              <p:ext uri="{D42A27DB-BD31-4B8C-83A1-F6EECF244321}">
                <p14:modId xmlns:p14="http://schemas.microsoft.com/office/powerpoint/2010/main" val="40979169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0659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6CF2A2B-0745-440C-9224-C5C6A0A42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5BE6D6B-84C9-4D2B-97EB-773B7369EF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3" name="Picture 4" descr="Masanın üzerinde bir takvim">
            <a:extLst>
              <a:ext uri="{FF2B5EF4-FFF2-40B4-BE49-F238E27FC236}">
                <a16:creationId xmlns:a16="http://schemas.microsoft.com/office/drawing/2014/main" id="{29FFC111-93C0-26D9-6842-23DDDB0468A6}"/>
              </a:ext>
            </a:extLst>
          </p:cNvPr>
          <p:cNvPicPr>
            <a:picLocks noChangeAspect="1"/>
          </p:cNvPicPr>
          <p:nvPr/>
        </p:nvPicPr>
        <p:blipFill rotWithShape="1">
          <a:blip r:embed="rId2">
            <a:alphaModFix amt="60000"/>
          </a:blip>
          <a:srcRect b="15730"/>
          <a:stretch/>
        </p:blipFill>
        <p:spPr>
          <a:xfrm>
            <a:off x="-1" y="10"/>
            <a:ext cx="12192001" cy="6857990"/>
          </a:xfrm>
          <a:prstGeom prst="rect">
            <a:avLst/>
          </a:prstGeom>
        </p:spPr>
      </p:pic>
      <p:sp>
        <p:nvSpPr>
          <p:cNvPr id="3" name="İçerik Yer Tutucusu 2">
            <a:extLst>
              <a:ext uri="{FF2B5EF4-FFF2-40B4-BE49-F238E27FC236}">
                <a16:creationId xmlns:a16="http://schemas.microsoft.com/office/drawing/2014/main" id="{33DF99D1-198B-D09B-6FF8-61F5D35BF7C0}"/>
              </a:ext>
            </a:extLst>
          </p:cNvPr>
          <p:cNvSpPr>
            <a:spLocks noGrp="1"/>
          </p:cNvSpPr>
          <p:nvPr>
            <p:ph idx="1"/>
          </p:nvPr>
        </p:nvSpPr>
        <p:spPr>
          <a:xfrm>
            <a:off x="593889" y="1602558"/>
            <a:ext cx="10047972" cy="4517104"/>
          </a:xfrm>
        </p:spPr>
        <p:txBody>
          <a:bodyPr>
            <a:normAutofit/>
          </a:bodyPr>
          <a:lstStyle/>
          <a:p>
            <a:pPr lvl="1"/>
            <a:r>
              <a:rPr lang="tr-TR" sz="2800" b="0" i="0" dirty="0">
                <a:solidFill>
                  <a:srgbClr val="FFFFFF"/>
                </a:solidFill>
                <a:effectLst/>
                <a:latin typeface="Georgia" panose="02040502050405020303" pitchFamily="18" charset="0"/>
              </a:rPr>
              <a:t>Amaç</a:t>
            </a:r>
            <a:r>
              <a:rPr lang="tr-TR" sz="2800" b="0" i="0" dirty="0">
                <a:solidFill>
                  <a:srgbClr val="FFFFFF"/>
                </a:solidFill>
                <a:effectLst/>
                <a:latin typeface="gg sans"/>
              </a:rPr>
              <a:t>: E-Takvim uygulamamızın temel amacı, hayatınızı daha düzenli ve organize bir şekilde geçirmenize yardımcı olmaktır. Etkinliklerinizi not alabilir, önemli tarihleri hatırlayabilir ve planlarınızı kolayca düzenleyebilirsiniz. İş, okul, kişisel etkinlikler ve daha fazlasını takip etmek için mükemmel bir çözümdür.</a:t>
            </a:r>
            <a:endParaRPr lang="tr-TR" sz="2800" dirty="0">
              <a:solidFill>
                <a:srgbClr val="FFFFFF"/>
              </a:solidFill>
            </a:endParaRPr>
          </a:p>
        </p:txBody>
      </p:sp>
    </p:spTree>
    <p:extLst>
      <p:ext uri="{BB962C8B-B14F-4D97-AF65-F5344CB8AC3E}">
        <p14:creationId xmlns:p14="http://schemas.microsoft.com/office/powerpoint/2010/main" val="1716395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55B7B1D-07BA-037F-2CF5-3295EE629251}"/>
              </a:ext>
            </a:extLst>
          </p:cNvPr>
          <p:cNvSpPr>
            <a:spLocks noGrp="1"/>
          </p:cNvSpPr>
          <p:nvPr>
            <p:ph type="title"/>
          </p:nvPr>
        </p:nvSpPr>
        <p:spPr>
          <a:xfrm>
            <a:off x="4572001" y="601744"/>
            <a:ext cx="6781800" cy="1338696"/>
          </a:xfrm>
        </p:spPr>
        <p:txBody>
          <a:bodyPr>
            <a:normAutofit/>
          </a:bodyPr>
          <a:lstStyle/>
          <a:p>
            <a:r>
              <a:rPr lang="tr-TR" dirty="0"/>
              <a:t>Özellikler</a:t>
            </a:r>
          </a:p>
        </p:txBody>
      </p:sp>
      <p:pic>
        <p:nvPicPr>
          <p:cNvPr id="5" name="Picture 4" descr="Bir takvime sabitlenmiş renkli Sabitlemeler">
            <a:extLst>
              <a:ext uri="{FF2B5EF4-FFF2-40B4-BE49-F238E27FC236}">
                <a16:creationId xmlns:a16="http://schemas.microsoft.com/office/drawing/2014/main" id="{4D8245B7-05E5-8DCB-73C8-BAB38DBEBB6E}"/>
              </a:ext>
            </a:extLst>
          </p:cNvPr>
          <p:cNvPicPr>
            <a:picLocks noChangeAspect="1"/>
          </p:cNvPicPr>
          <p:nvPr/>
        </p:nvPicPr>
        <p:blipFill rotWithShape="1">
          <a:blip r:embed="rId2"/>
          <a:srcRect l="37958" r="25496"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İçerik Yer Tutucusu 2">
            <a:extLst>
              <a:ext uri="{FF2B5EF4-FFF2-40B4-BE49-F238E27FC236}">
                <a16:creationId xmlns:a16="http://schemas.microsoft.com/office/drawing/2014/main" id="{C42D5DD7-1022-B950-7083-94D53EF1011F}"/>
              </a:ext>
            </a:extLst>
          </p:cNvPr>
          <p:cNvSpPr>
            <a:spLocks noGrp="1"/>
          </p:cNvSpPr>
          <p:nvPr>
            <p:ph idx="1"/>
          </p:nvPr>
        </p:nvSpPr>
        <p:spPr>
          <a:xfrm>
            <a:off x="4572001" y="2201958"/>
            <a:ext cx="6781800" cy="3900730"/>
          </a:xfrm>
        </p:spPr>
        <p:txBody>
          <a:bodyPr anchor="t">
            <a:normAutofit/>
          </a:bodyPr>
          <a:lstStyle/>
          <a:p>
            <a:r>
              <a:rPr lang="tr-TR" sz="2000" b="0" i="0" dirty="0"/>
              <a:t>Kolay Kullanım: Basit arayüzü sayesinde, takviminizi hızlıca düzenlemek ve etkinliklerinizi eklemek için zaman kaybetmezsiniz.</a:t>
            </a:r>
          </a:p>
          <a:p>
            <a:r>
              <a:rPr lang="tr-TR" sz="2000" b="0" i="0" dirty="0"/>
              <a:t>Tarih Seçimi: İstediğiniz tarihe hızlıca erişmek için takvimin kullanıcı dostu tarih seçici özelliğini kullanabilirsiniz.</a:t>
            </a:r>
          </a:p>
          <a:p>
            <a:r>
              <a:rPr lang="tr-TR" sz="2000" b="0" i="0" dirty="0"/>
              <a:t>Etkinlik Oluşturma ve Düzenleme: Önemli tarihleri not almak için etkinlikleri oluşturabilir ve düzenleyebilirsiniz. Başlık, saat, yer ve açıklama gibi ayrıntıları ekleyebilirsiniz. </a:t>
            </a:r>
            <a:endParaRPr lang="tr-TR" sz="2000" dirty="0"/>
          </a:p>
          <a:p>
            <a:pPr lvl="0"/>
            <a:r>
              <a:rPr lang="tr-TR" sz="2000" b="0" i="0" dirty="0"/>
              <a:t>Haftalık, Aylık ve Yıllık Görünüm: Takviminizi istediğiniz şekilde görüntüleyebilirsiniz. Haftalık, aylık veya yıllık görünüm seçenekleriyle zamanı daha iyi yönetebilirsiniz. </a:t>
            </a:r>
            <a:endParaRPr lang="en-US" sz="2000" dirty="0"/>
          </a:p>
          <a:p>
            <a:endParaRPr lang="en-US" sz="2000" dirty="0"/>
          </a:p>
          <a:p>
            <a:endParaRPr lang="en-US" sz="2000" dirty="0"/>
          </a:p>
          <a:p>
            <a:endParaRPr lang="tr-TR" sz="2000" dirty="0"/>
          </a:p>
        </p:txBody>
      </p:sp>
    </p:spTree>
    <p:extLst>
      <p:ext uri="{BB962C8B-B14F-4D97-AF65-F5344CB8AC3E}">
        <p14:creationId xmlns:p14="http://schemas.microsoft.com/office/powerpoint/2010/main" val="368714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5E2B22D1-055A-52EA-2D36-2C0F13FCAA12}"/>
              </a:ext>
            </a:extLst>
          </p:cNvPr>
          <p:cNvSpPr>
            <a:spLocks noGrp="1"/>
          </p:cNvSpPr>
          <p:nvPr>
            <p:ph type="title"/>
          </p:nvPr>
        </p:nvSpPr>
        <p:spPr>
          <a:xfrm>
            <a:off x="838200" y="1195697"/>
            <a:ext cx="3200400" cy="4238118"/>
          </a:xfrm>
        </p:spPr>
        <p:txBody>
          <a:bodyPr>
            <a:normAutofit/>
          </a:bodyPr>
          <a:lstStyle/>
          <a:p>
            <a:r>
              <a:rPr lang="tr-TR">
                <a:solidFill>
                  <a:schemeClr val="bg1"/>
                </a:solidFill>
              </a:rPr>
              <a:t>Kullanılan teknolojiler</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İçerik Yer Tutucusu 2">
            <a:extLst>
              <a:ext uri="{FF2B5EF4-FFF2-40B4-BE49-F238E27FC236}">
                <a16:creationId xmlns:a16="http://schemas.microsoft.com/office/drawing/2014/main" id="{2F3122AB-646C-B7F5-F34B-CFE723372BDC}"/>
              </a:ext>
            </a:extLst>
          </p:cNvPr>
          <p:cNvGraphicFramePr>
            <a:graphicFrameLocks noGrp="1"/>
          </p:cNvGraphicFramePr>
          <p:nvPr>
            <p:ph idx="1"/>
            <p:extLst>
              <p:ext uri="{D42A27DB-BD31-4B8C-83A1-F6EECF244321}">
                <p14:modId xmlns:p14="http://schemas.microsoft.com/office/powerpoint/2010/main" val="4062652868"/>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564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BB28D58-033D-3F96-77FB-1132C77744D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Kullanıcı</a:t>
            </a:r>
            <a:r>
              <a:rPr lang="en-US" sz="3200" kern="1200" dirty="0">
                <a:solidFill>
                  <a:schemeClr val="bg1"/>
                </a:solidFill>
                <a:latin typeface="+mj-lt"/>
                <a:ea typeface="+mj-ea"/>
                <a:cs typeface="+mj-cs"/>
              </a:rPr>
              <a:t> yeni </a:t>
            </a:r>
            <a:r>
              <a:rPr lang="en-US" sz="3200" kern="1200" dirty="0" err="1">
                <a:solidFill>
                  <a:schemeClr val="bg1"/>
                </a:solidFill>
                <a:latin typeface="+mj-lt"/>
                <a:ea typeface="+mj-ea"/>
                <a:cs typeface="+mj-cs"/>
              </a:rPr>
              <a:t>hesap</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oluşturabilir</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Üyeliği</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varsa</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hesap</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oluşturabilir</a:t>
            </a:r>
            <a:r>
              <a:rPr lang="en-US" sz="3200" kern="1200" dirty="0">
                <a:solidFill>
                  <a:schemeClr val="bg1"/>
                </a:solidFill>
                <a:latin typeface="+mj-lt"/>
                <a:ea typeface="+mj-ea"/>
                <a:cs typeface="+mj-cs"/>
              </a:rPr>
              <a:t>.</a:t>
            </a:r>
          </a:p>
        </p:txBody>
      </p:sp>
      <p:pic>
        <p:nvPicPr>
          <p:cNvPr id="5" name="İçerik Yer Tutucusu 4" descr="metin, ekran görüntüsü, yazı tipi, marka içeren bir resim&#10;&#10;Açıklama otomatik olarak oluşturuldu">
            <a:extLst>
              <a:ext uri="{FF2B5EF4-FFF2-40B4-BE49-F238E27FC236}">
                <a16:creationId xmlns:a16="http://schemas.microsoft.com/office/drawing/2014/main" id="{9381673D-15DB-08C2-444A-F7238B3DEA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5766" y="1675227"/>
            <a:ext cx="10400467" cy="4394199"/>
          </a:xfrm>
          <a:prstGeom prst="rect">
            <a:avLst/>
          </a:prstGeom>
        </p:spPr>
      </p:pic>
    </p:spTree>
    <p:extLst>
      <p:ext uri="{BB962C8B-B14F-4D97-AF65-F5344CB8AC3E}">
        <p14:creationId xmlns:p14="http://schemas.microsoft.com/office/powerpoint/2010/main" val="199793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8325043-A8FC-600D-1F80-0AC9E309110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tr-TR" sz="3200" dirty="0">
                <a:solidFill>
                  <a:schemeClr val="bg1"/>
                </a:solidFill>
              </a:rPr>
              <a:t>Hesap oluşturma ekranı şekildeki gibidir.</a:t>
            </a:r>
            <a:endParaRPr lang="en-US" sz="3200" kern="1200" dirty="0">
              <a:solidFill>
                <a:schemeClr val="bg1"/>
              </a:solidFill>
              <a:latin typeface="+mj-lt"/>
              <a:ea typeface="+mj-ea"/>
              <a:cs typeface="+mj-cs"/>
            </a:endParaRPr>
          </a:p>
        </p:txBody>
      </p:sp>
      <p:pic>
        <p:nvPicPr>
          <p:cNvPr id="5" name="İçerik Yer Tutucusu 4" descr="metin, ekran görüntüsü, yazı tipi, tasarım içeren bir resim&#10;&#10;Açıklama otomatik olarak oluşturuldu">
            <a:extLst>
              <a:ext uri="{FF2B5EF4-FFF2-40B4-BE49-F238E27FC236}">
                <a16:creationId xmlns:a16="http://schemas.microsoft.com/office/drawing/2014/main" id="{CFEBD731-90D7-53FC-22D9-CCA0F3D2BF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046" y="1675227"/>
            <a:ext cx="7811907" cy="4394199"/>
          </a:xfrm>
          <a:prstGeom prst="rect">
            <a:avLst/>
          </a:prstGeom>
        </p:spPr>
      </p:pic>
    </p:spTree>
    <p:extLst>
      <p:ext uri="{BB962C8B-B14F-4D97-AF65-F5344CB8AC3E}">
        <p14:creationId xmlns:p14="http://schemas.microsoft.com/office/powerpoint/2010/main" val="510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780F4AC-ADFC-9D7E-1E89-6D9DD26357A4}"/>
              </a:ext>
            </a:extLst>
          </p:cNvPr>
          <p:cNvSpPr>
            <a:spLocks noGrp="1"/>
          </p:cNvSpPr>
          <p:nvPr>
            <p:ph type="title"/>
          </p:nvPr>
        </p:nvSpPr>
        <p:spPr>
          <a:xfrm>
            <a:off x="556532" y="643467"/>
            <a:ext cx="11210925" cy="744836"/>
          </a:xfrm>
        </p:spPr>
        <p:txBody>
          <a:bodyPr vert="horz" lIns="91440" tIns="45720" rIns="91440" bIns="45720" rtlCol="0" anchor="ctr">
            <a:normAutofit fontScale="90000"/>
          </a:bodyPr>
          <a:lstStyle/>
          <a:p>
            <a:pPr algn="ctr"/>
            <a:r>
              <a:rPr lang="tr-TR" sz="3200" dirty="0">
                <a:solidFill>
                  <a:schemeClr val="bg1"/>
                </a:solidFill>
              </a:rPr>
              <a:t>Takvimin ana ekranı</a:t>
            </a:r>
            <a:br>
              <a:rPr lang="tr-TR" sz="3200" dirty="0">
                <a:solidFill>
                  <a:schemeClr val="bg1"/>
                </a:solidFill>
              </a:rPr>
            </a:br>
            <a:r>
              <a:rPr lang="tr-TR" sz="3200" dirty="0">
                <a:solidFill>
                  <a:schemeClr val="bg1"/>
                </a:solidFill>
              </a:rPr>
              <a:t>Takvimde aylık-hafta-günlük etkinlikler düzenlenebilir.</a:t>
            </a:r>
            <a:endParaRPr lang="en-US" sz="3200" kern="1200" dirty="0">
              <a:solidFill>
                <a:schemeClr val="bg1"/>
              </a:solidFill>
              <a:latin typeface="+mj-lt"/>
              <a:ea typeface="+mj-ea"/>
              <a:cs typeface="+mj-cs"/>
            </a:endParaRPr>
          </a:p>
        </p:txBody>
      </p:sp>
      <p:pic>
        <p:nvPicPr>
          <p:cNvPr id="5" name="İçerik Yer Tutucusu 4">
            <a:extLst>
              <a:ext uri="{FF2B5EF4-FFF2-40B4-BE49-F238E27FC236}">
                <a16:creationId xmlns:a16="http://schemas.microsoft.com/office/drawing/2014/main" id="{BD7F7720-3236-BF85-D129-59D61966E8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054" y="1675227"/>
            <a:ext cx="9449892" cy="4394199"/>
          </a:xfrm>
          <a:prstGeom prst="rect">
            <a:avLst/>
          </a:prstGeom>
        </p:spPr>
      </p:pic>
    </p:spTree>
    <p:extLst>
      <p:ext uri="{BB962C8B-B14F-4D97-AF65-F5344CB8AC3E}">
        <p14:creationId xmlns:p14="http://schemas.microsoft.com/office/powerpoint/2010/main" val="4180563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45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metin, ekran görüntüsü, yazı tipi, sayı, numara içeren bir resim&#10;&#10;Açıklama otomatik olarak oluşturuldu">
            <a:extLst>
              <a:ext uri="{FF2B5EF4-FFF2-40B4-BE49-F238E27FC236}">
                <a16:creationId xmlns:a16="http://schemas.microsoft.com/office/drawing/2014/main" id="{DFE49525-28C0-3D4E-C756-E841464019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0403" y="1155386"/>
            <a:ext cx="3956431" cy="5164435"/>
          </a:xfrm>
          <a:prstGeom prst="rect">
            <a:avLst/>
          </a:prstGeom>
        </p:spPr>
      </p:pic>
      <p:sp>
        <p:nvSpPr>
          <p:cNvPr id="13" name="Metin kutusu 12">
            <a:extLst>
              <a:ext uri="{FF2B5EF4-FFF2-40B4-BE49-F238E27FC236}">
                <a16:creationId xmlns:a16="http://schemas.microsoft.com/office/drawing/2014/main" id="{3E77F579-2C92-ECC4-BF7B-F22AA8F0D175}"/>
              </a:ext>
            </a:extLst>
          </p:cNvPr>
          <p:cNvSpPr txBox="1"/>
          <p:nvPr/>
        </p:nvSpPr>
        <p:spPr>
          <a:xfrm>
            <a:off x="2871404" y="519333"/>
            <a:ext cx="6094428" cy="646331"/>
          </a:xfrm>
          <a:prstGeom prst="rect">
            <a:avLst/>
          </a:prstGeom>
          <a:noFill/>
        </p:spPr>
        <p:txBody>
          <a:bodyPr wrap="square">
            <a:spAutoFit/>
          </a:bodyPr>
          <a:lstStyle/>
          <a:p>
            <a:pPr algn="ctr"/>
            <a:r>
              <a:rPr lang="tr-TR" dirty="0">
                <a:solidFill>
                  <a:srgbClr val="000000"/>
                </a:solidFill>
              </a:rPr>
              <a:t>Yeni etkinlik oluşturma ekranı, başlangıç bitiş tarihi seçilebilir, etkinlik başlığıyla beraber not edilebilir.</a:t>
            </a:r>
            <a:endParaRPr lang="tr-TR" b="0" i="0" dirty="0">
              <a:solidFill>
                <a:srgbClr val="000000"/>
              </a:solidFill>
              <a:effectLst/>
            </a:endParaRPr>
          </a:p>
        </p:txBody>
      </p:sp>
    </p:spTree>
    <p:extLst>
      <p:ext uri="{BB962C8B-B14F-4D97-AF65-F5344CB8AC3E}">
        <p14:creationId xmlns:p14="http://schemas.microsoft.com/office/powerpoint/2010/main" val="752663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B0D274F-F293-263F-B505-6E6F2F56F50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tr-TR" sz="3200" kern="1200" dirty="0">
                <a:solidFill>
                  <a:schemeClr val="bg1"/>
                </a:solidFill>
                <a:latin typeface="+mj-lt"/>
                <a:ea typeface="+mj-ea"/>
                <a:cs typeface="+mj-cs"/>
              </a:rPr>
              <a:t>Etkinlik isteğe göre silinebilir. </a:t>
            </a:r>
            <a:endParaRPr lang="en-US" sz="3200" kern="1200" dirty="0">
              <a:solidFill>
                <a:schemeClr val="bg1"/>
              </a:solidFill>
              <a:latin typeface="+mj-lt"/>
              <a:ea typeface="+mj-ea"/>
              <a:cs typeface="+mj-cs"/>
            </a:endParaRPr>
          </a:p>
        </p:txBody>
      </p:sp>
      <p:pic>
        <p:nvPicPr>
          <p:cNvPr id="9" name="İçerik Yer Tutucusu 8" descr="ekran görüntüsü, metin, sayı, numara, diyagram içeren bir resim&#10;&#10;Açıklama otomatik olarak oluşturuldu">
            <a:extLst>
              <a:ext uri="{FF2B5EF4-FFF2-40B4-BE49-F238E27FC236}">
                <a16:creationId xmlns:a16="http://schemas.microsoft.com/office/drawing/2014/main" id="{C47EDBF0-641A-9C28-9B1B-F1CA4C1948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7073" y="1595336"/>
            <a:ext cx="9862147" cy="4581627"/>
          </a:xfrm>
        </p:spPr>
      </p:pic>
    </p:spTree>
    <p:extLst>
      <p:ext uri="{BB962C8B-B14F-4D97-AF65-F5344CB8AC3E}">
        <p14:creationId xmlns:p14="http://schemas.microsoft.com/office/powerpoint/2010/main" val="270458685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242</Words>
  <Application>Microsoft Office PowerPoint</Application>
  <PresentationFormat>Geniş ekran</PresentationFormat>
  <Paragraphs>31</Paragraphs>
  <Slides>16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16</vt:i4>
      </vt:variant>
    </vt:vector>
  </HeadingPairs>
  <TitlesOfParts>
    <vt:vector size="24" baseType="lpstr">
      <vt:lpstr>Arial</vt:lpstr>
      <vt:lpstr>Arial Black</vt:lpstr>
      <vt:lpstr>Calibri</vt:lpstr>
      <vt:lpstr>Calibri Light</vt:lpstr>
      <vt:lpstr>Georgia</vt:lpstr>
      <vt:lpstr>gg sans</vt:lpstr>
      <vt:lpstr>inherit</vt:lpstr>
      <vt:lpstr>Office Teması</vt:lpstr>
      <vt:lpstr>Web için geliştirme teknolojileri ve uygulamaları</vt:lpstr>
      <vt:lpstr>PowerPoint Sunusu</vt:lpstr>
      <vt:lpstr>Özellikler</vt:lpstr>
      <vt:lpstr>Kullanılan teknolojiler</vt:lpstr>
      <vt:lpstr>Kullanıcı yeni hesap oluşturabilir. Üyeliği varsa hesap oluşturabilir.</vt:lpstr>
      <vt:lpstr>Hesap oluşturma ekranı şekildeki gibidir.</vt:lpstr>
      <vt:lpstr>Takvimin ana ekranı Takvimde aylık-hafta-günlük etkinlikler düzenlenebilir.</vt:lpstr>
      <vt:lpstr>PowerPoint Sunusu</vt:lpstr>
      <vt:lpstr>Etkinlik isteğe göre silinebilir. </vt:lpstr>
      <vt:lpstr>Etkinliği silmek için (sol alt) tıklanır.</vt:lpstr>
      <vt:lpstr>PowerPoint Sunusu</vt:lpstr>
      <vt:lpstr>PowerPoint Sunusu</vt:lpstr>
      <vt:lpstr>Haftalık takvim ekranı.</vt:lpstr>
      <vt:lpstr>Günlük takvim.</vt:lpstr>
      <vt:lpstr>Oluşturulan etkinliklerin tümünün göründüğü ekran.</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için geliştirme teknolojileri ve uygulamaları</dc:title>
  <dc:creator>Ezgi Karadağ</dc:creator>
  <cp:lastModifiedBy>Resmiye A.</cp:lastModifiedBy>
  <cp:revision>5</cp:revision>
  <dcterms:created xsi:type="dcterms:W3CDTF">2023-05-31T19:20:12Z</dcterms:created>
  <dcterms:modified xsi:type="dcterms:W3CDTF">2023-11-14T11:06:17Z</dcterms:modified>
  <cp:contentStatus>Tamamlandı</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