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3"/>
  </p:notesMasterIdLst>
  <p:sldIdLst>
    <p:sldId id="256" r:id="rId2"/>
  </p:sldIdLst>
  <p:sldSz cx="30243463" cy="21386800"/>
  <p:notesSz cx="9144000" cy="6858000"/>
  <p:defaultTextStyle>
    <a:defPPr>
      <a:defRPr lang="en-US"/>
    </a:defPPr>
    <a:lvl1pPr marL="0" algn="l" defTabSz="2949096" rtl="0" eaLnBrk="1" latinLnBrk="0" hangingPunct="1">
      <a:defRPr sz="5800" kern="1200">
        <a:solidFill>
          <a:schemeClr val="tx1"/>
        </a:solidFill>
        <a:latin typeface="+mn-lt"/>
        <a:ea typeface="+mn-ea"/>
        <a:cs typeface="+mn-cs"/>
      </a:defRPr>
    </a:lvl1pPr>
    <a:lvl2pPr marL="1474546" algn="l" defTabSz="2949096" rtl="0" eaLnBrk="1" latinLnBrk="0" hangingPunct="1">
      <a:defRPr sz="5800" kern="1200">
        <a:solidFill>
          <a:schemeClr val="tx1"/>
        </a:solidFill>
        <a:latin typeface="+mn-lt"/>
        <a:ea typeface="+mn-ea"/>
        <a:cs typeface="+mn-cs"/>
      </a:defRPr>
    </a:lvl2pPr>
    <a:lvl3pPr marL="2949096" algn="l" defTabSz="2949096" rtl="0" eaLnBrk="1" latinLnBrk="0" hangingPunct="1">
      <a:defRPr sz="5800" kern="1200">
        <a:solidFill>
          <a:schemeClr val="tx1"/>
        </a:solidFill>
        <a:latin typeface="+mn-lt"/>
        <a:ea typeface="+mn-ea"/>
        <a:cs typeface="+mn-cs"/>
      </a:defRPr>
    </a:lvl3pPr>
    <a:lvl4pPr marL="4423642" algn="l" defTabSz="2949096" rtl="0" eaLnBrk="1" latinLnBrk="0" hangingPunct="1">
      <a:defRPr sz="5800" kern="1200">
        <a:solidFill>
          <a:schemeClr val="tx1"/>
        </a:solidFill>
        <a:latin typeface="+mn-lt"/>
        <a:ea typeface="+mn-ea"/>
        <a:cs typeface="+mn-cs"/>
      </a:defRPr>
    </a:lvl4pPr>
    <a:lvl5pPr marL="5898192" algn="l" defTabSz="2949096" rtl="0" eaLnBrk="1" latinLnBrk="0" hangingPunct="1">
      <a:defRPr sz="5800" kern="1200">
        <a:solidFill>
          <a:schemeClr val="tx1"/>
        </a:solidFill>
        <a:latin typeface="+mn-lt"/>
        <a:ea typeface="+mn-ea"/>
        <a:cs typeface="+mn-cs"/>
      </a:defRPr>
    </a:lvl5pPr>
    <a:lvl6pPr marL="7372738" algn="l" defTabSz="2949096" rtl="0" eaLnBrk="1" latinLnBrk="0" hangingPunct="1">
      <a:defRPr sz="5800" kern="1200">
        <a:solidFill>
          <a:schemeClr val="tx1"/>
        </a:solidFill>
        <a:latin typeface="+mn-lt"/>
        <a:ea typeface="+mn-ea"/>
        <a:cs typeface="+mn-cs"/>
      </a:defRPr>
    </a:lvl6pPr>
    <a:lvl7pPr marL="8847288" algn="l" defTabSz="2949096" rtl="0" eaLnBrk="1" latinLnBrk="0" hangingPunct="1">
      <a:defRPr sz="5800" kern="1200">
        <a:solidFill>
          <a:schemeClr val="tx1"/>
        </a:solidFill>
        <a:latin typeface="+mn-lt"/>
        <a:ea typeface="+mn-ea"/>
        <a:cs typeface="+mn-cs"/>
      </a:defRPr>
    </a:lvl7pPr>
    <a:lvl8pPr marL="10321834" algn="l" defTabSz="2949096" rtl="0" eaLnBrk="1" latinLnBrk="0" hangingPunct="1">
      <a:defRPr sz="5800" kern="1200">
        <a:solidFill>
          <a:schemeClr val="tx1"/>
        </a:solidFill>
        <a:latin typeface="+mn-lt"/>
        <a:ea typeface="+mn-ea"/>
        <a:cs typeface="+mn-cs"/>
      </a:defRPr>
    </a:lvl8pPr>
    <a:lvl9pPr marL="11796380" algn="l" defTabSz="2949096" rtl="0" eaLnBrk="1" latinLnBrk="0" hangingPunct="1">
      <a:defRPr sz="5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736">
          <p15:clr>
            <a:srgbClr val="A4A3A4"/>
          </p15:clr>
        </p15:guide>
        <p15:guide id="2" pos="9526">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2C8A"/>
    <a:srgbClr val="494DE1"/>
    <a:srgbClr val="4444E6"/>
    <a:srgbClr val="0642BA"/>
    <a:srgbClr val="0617BA"/>
    <a:srgbClr val="433A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426" autoAdjust="0"/>
    <p:restoredTop sz="90143" autoAdjust="0"/>
  </p:normalViewPr>
  <p:slideViewPr>
    <p:cSldViewPr>
      <p:cViewPr varScale="1">
        <p:scale>
          <a:sx n="21" d="100"/>
          <a:sy n="21" d="100"/>
        </p:scale>
        <p:origin x="981" y="72"/>
      </p:cViewPr>
      <p:guideLst>
        <p:guide orient="horz" pos="6736"/>
        <p:guide pos="9526"/>
      </p:guideLst>
    </p:cSldViewPr>
  </p:slideViewPr>
  <p:notesTextViewPr>
    <p:cViewPr>
      <p:scale>
        <a:sx n="1" d="1"/>
        <a:sy n="1" d="1"/>
      </p:scale>
      <p:origin x="0" y="0"/>
    </p:cViewPr>
  </p:notesTextViewPr>
  <p:notesViewPr>
    <p:cSldViewPr>
      <p:cViewPr varScale="1">
        <p:scale>
          <a:sx n="93" d="100"/>
          <a:sy n="93" d="100"/>
        </p:scale>
        <p:origin x="-2130" y="-9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C1B2E3AD-0B02-4438-9CC1-E672BEAE7DA7}" type="datetimeFigureOut">
              <a:rPr lang="en-US" smtClean="0"/>
              <a:pPr/>
              <a:t>11/14/2023</a:t>
            </a:fld>
            <a:endParaRPr lang="en-US" dirty="0"/>
          </a:p>
        </p:txBody>
      </p:sp>
      <p:sp>
        <p:nvSpPr>
          <p:cNvPr id="4" name="Slide Image Placeholder 3"/>
          <p:cNvSpPr>
            <a:spLocks noGrp="1" noRot="1" noChangeAspect="1"/>
          </p:cNvSpPr>
          <p:nvPr>
            <p:ph type="sldImg" idx="2"/>
          </p:nvPr>
        </p:nvSpPr>
        <p:spPr>
          <a:xfrm>
            <a:off x="2754313" y="514350"/>
            <a:ext cx="3635375"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EAED23BD-AA2F-4988-A1C4-BB793D9573B4}" type="slidenum">
              <a:rPr lang="en-US" smtClean="0"/>
              <a:pPr/>
              <a:t>‹#›</a:t>
            </a:fld>
            <a:endParaRPr lang="en-US" dirty="0"/>
          </a:p>
        </p:txBody>
      </p:sp>
    </p:spTree>
    <p:extLst>
      <p:ext uri="{BB962C8B-B14F-4D97-AF65-F5344CB8AC3E}">
        <p14:creationId xmlns:p14="http://schemas.microsoft.com/office/powerpoint/2010/main" val="2305224295"/>
      </p:ext>
    </p:extLst>
  </p:cSld>
  <p:clrMap bg1="lt1" tx1="dk1" bg2="lt2" tx2="dk2" accent1="accent1" accent2="accent2" accent3="accent3" accent4="accent4" accent5="accent5" accent6="accent6" hlink="hlink" folHlink="folHlink"/>
  <p:notesStyle>
    <a:lvl1pPr marL="0" algn="l" defTabSz="2949096" rtl="0" eaLnBrk="1" latinLnBrk="0" hangingPunct="1">
      <a:defRPr sz="3800" kern="1200">
        <a:solidFill>
          <a:schemeClr val="tx1"/>
        </a:solidFill>
        <a:latin typeface="+mn-lt"/>
        <a:ea typeface="+mn-ea"/>
        <a:cs typeface="+mn-cs"/>
      </a:defRPr>
    </a:lvl1pPr>
    <a:lvl2pPr marL="1474546" algn="l" defTabSz="2949096" rtl="0" eaLnBrk="1" latinLnBrk="0" hangingPunct="1">
      <a:defRPr sz="3800" kern="1200">
        <a:solidFill>
          <a:schemeClr val="tx1"/>
        </a:solidFill>
        <a:latin typeface="+mn-lt"/>
        <a:ea typeface="+mn-ea"/>
        <a:cs typeface="+mn-cs"/>
      </a:defRPr>
    </a:lvl2pPr>
    <a:lvl3pPr marL="2949096" algn="l" defTabSz="2949096" rtl="0" eaLnBrk="1" latinLnBrk="0" hangingPunct="1">
      <a:defRPr sz="3800" kern="1200">
        <a:solidFill>
          <a:schemeClr val="tx1"/>
        </a:solidFill>
        <a:latin typeface="+mn-lt"/>
        <a:ea typeface="+mn-ea"/>
        <a:cs typeface="+mn-cs"/>
      </a:defRPr>
    </a:lvl3pPr>
    <a:lvl4pPr marL="4423642" algn="l" defTabSz="2949096" rtl="0" eaLnBrk="1" latinLnBrk="0" hangingPunct="1">
      <a:defRPr sz="3800" kern="1200">
        <a:solidFill>
          <a:schemeClr val="tx1"/>
        </a:solidFill>
        <a:latin typeface="+mn-lt"/>
        <a:ea typeface="+mn-ea"/>
        <a:cs typeface="+mn-cs"/>
      </a:defRPr>
    </a:lvl4pPr>
    <a:lvl5pPr marL="5898192" algn="l" defTabSz="2949096" rtl="0" eaLnBrk="1" latinLnBrk="0" hangingPunct="1">
      <a:defRPr sz="3800" kern="1200">
        <a:solidFill>
          <a:schemeClr val="tx1"/>
        </a:solidFill>
        <a:latin typeface="+mn-lt"/>
        <a:ea typeface="+mn-ea"/>
        <a:cs typeface="+mn-cs"/>
      </a:defRPr>
    </a:lvl5pPr>
    <a:lvl6pPr marL="7372738" algn="l" defTabSz="2949096" rtl="0" eaLnBrk="1" latinLnBrk="0" hangingPunct="1">
      <a:defRPr sz="3800" kern="1200">
        <a:solidFill>
          <a:schemeClr val="tx1"/>
        </a:solidFill>
        <a:latin typeface="+mn-lt"/>
        <a:ea typeface="+mn-ea"/>
        <a:cs typeface="+mn-cs"/>
      </a:defRPr>
    </a:lvl6pPr>
    <a:lvl7pPr marL="8847288" algn="l" defTabSz="2949096" rtl="0" eaLnBrk="1" latinLnBrk="0" hangingPunct="1">
      <a:defRPr sz="3800" kern="1200">
        <a:solidFill>
          <a:schemeClr val="tx1"/>
        </a:solidFill>
        <a:latin typeface="+mn-lt"/>
        <a:ea typeface="+mn-ea"/>
        <a:cs typeface="+mn-cs"/>
      </a:defRPr>
    </a:lvl7pPr>
    <a:lvl8pPr marL="10321834" algn="l" defTabSz="2949096" rtl="0" eaLnBrk="1" latinLnBrk="0" hangingPunct="1">
      <a:defRPr sz="3800" kern="1200">
        <a:solidFill>
          <a:schemeClr val="tx1"/>
        </a:solidFill>
        <a:latin typeface="+mn-lt"/>
        <a:ea typeface="+mn-ea"/>
        <a:cs typeface="+mn-cs"/>
      </a:defRPr>
    </a:lvl8pPr>
    <a:lvl9pPr marL="11796380" algn="l" defTabSz="2949096" rtl="0" eaLnBrk="1" latinLnBrk="0" hangingPunct="1">
      <a:defRPr sz="3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68260" y="6643771"/>
            <a:ext cx="25706944" cy="4584300"/>
          </a:xfrm>
        </p:spPr>
        <p:txBody>
          <a:bodyPr/>
          <a:lstStyle/>
          <a:p>
            <a:r>
              <a:rPr lang="en-US"/>
              <a:t>Click to edit Master title style</a:t>
            </a:r>
          </a:p>
        </p:txBody>
      </p:sp>
      <p:sp>
        <p:nvSpPr>
          <p:cNvPr id="3" name="Subtitle 2"/>
          <p:cNvSpPr>
            <a:spLocks noGrp="1"/>
          </p:cNvSpPr>
          <p:nvPr>
            <p:ph type="subTitle" idx="1"/>
          </p:nvPr>
        </p:nvSpPr>
        <p:spPr>
          <a:xfrm>
            <a:off x="4536520" y="12119186"/>
            <a:ext cx="21170424" cy="5465516"/>
          </a:xfrm>
        </p:spPr>
        <p:txBody>
          <a:bodyPr/>
          <a:lstStyle>
            <a:lvl1pPr marL="0" indent="0" algn="ctr">
              <a:buNone/>
              <a:defRPr>
                <a:solidFill>
                  <a:schemeClr val="tx1">
                    <a:tint val="75000"/>
                  </a:schemeClr>
                </a:solidFill>
              </a:defRPr>
            </a:lvl1pPr>
            <a:lvl2pPr marL="1472540" indent="0" algn="ctr">
              <a:buNone/>
              <a:defRPr>
                <a:solidFill>
                  <a:schemeClr val="tx1">
                    <a:tint val="75000"/>
                  </a:schemeClr>
                </a:solidFill>
              </a:defRPr>
            </a:lvl2pPr>
            <a:lvl3pPr marL="2945079" indent="0" algn="ctr">
              <a:buNone/>
              <a:defRPr>
                <a:solidFill>
                  <a:schemeClr val="tx1">
                    <a:tint val="75000"/>
                  </a:schemeClr>
                </a:solidFill>
              </a:defRPr>
            </a:lvl3pPr>
            <a:lvl4pPr marL="4417616" indent="0" algn="ctr">
              <a:buNone/>
              <a:defRPr>
                <a:solidFill>
                  <a:schemeClr val="tx1">
                    <a:tint val="75000"/>
                  </a:schemeClr>
                </a:solidFill>
              </a:defRPr>
            </a:lvl4pPr>
            <a:lvl5pPr marL="5890159" indent="0" algn="ctr">
              <a:buNone/>
              <a:defRPr>
                <a:solidFill>
                  <a:schemeClr val="tx1">
                    <a:tint val="75000"/>
                  </a:schemeClr>
                </a:solidFill>
              </a:defRPr>
            </a:lvl5pPr>
            <a:lvl6pPr marL="7362698" indent="0" algn="ctr">
              <a:buNone/>
              <a:defRPr>
                <a:solidFill>
                  <a:schemeClr val="tx1">
                    <a:tint val="75000"/>
                  </a:schemeClr>
                </a:solidFill>
              </a:defRPr>
            </a:lvl6pPr>
            <a:lvl7pPr marL="8835238" indent="0" algn="ctr">
              <a:buNone/>
              <a:defRPr>
                <a:solidFill>
                  <a:schemeClr val="tx1">
                    <a:tint val="75000"/>
                  </a:schemeClr>
                </a:solidFill>
              </a:defRPr>
            </a:lvl7pPr>
            <a:lvl8pPr marL="10307781" indent="0" algn="ctr">
              <a:buNone/>
              <a:defRPr>
                <a:solidFill>
                  <a:schemeClr val="tx1">
                    <a:tint val="75000"/>
                  </a:schemeClr>
                </a:solidFill>
              </a:defRPr>
            </a:lvl8pPr>
            <a:lvl9pPr marL="1178031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F493A22-F38F-43ED-ABEF-5D4A7A2F0F97}" type="datetimeFigureOut">
              <a:rPr lang="en-US" smtClean="0"/>
              <a:pPr/>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053B8C-A0A1-4304-B359-E76BDF2C8200}" type="slidenum">
              <a:rPr lang="en-US" smtClean="0"/>
              <a:pPr/>
              <a:t>‹#›</a:t>
            </a:fld>
            <a:endParaRPr lang="en-US" dirty="0"/>
          </a:p>
        </p:txBody>
      </p:sp>
    </p:spTree>
    <p:extLst>
      <p:ext uri="{BB962C8B-B14F-4D97-AF65-F5344CB8AC3E}">
        <p14:creationId xmlns:p14="http://schemas.microsoft.com/office/powerpoint/2010/main" val="503078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493A22-F38F-43ED-ABEF-5D4A7A2F0F97}" type="datetimeFigureOut">
              <a:rPr lang="en-US" smtClean="0"/>
              <a:pPr/>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053B8C-A0A1-4304-B359-E76BDF2C8200}" type="slidenum">
              <a:rPr lang="en-US" smtClean="0"/>
              <a:pPr/>
              <a:t>‹#›</a:t>
            </a:fld>
            <a:endParaRPr lang="en-US" dirty="0"/>
          </a:p>
        </p:txBody>
      </p:sp>
    </p:spTree>
    <p:extLst>
      <p:ext uri="{BB962C8B-B14F-4D97-AF65-F5344CB8AC3E}">
        <p14:creationId xmlns:p14="http://schemas.microsoft.com/office/powerpoint/2010/main" val="2225507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090297" y="4109038"/>
            <a:ext cx="28579020" cy="8759181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353228" y="4109038"/>
            <a:ext cx="85233011" cy="8759181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493A22-F38F-43ED-ABEF-5D4A7A2F0F97}" type="datetimeFigureOut">
              <a:rPr lang="en-US" smtClean="0"/>
              <a:pPr/>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053B8C-A0A1-4304-B359-E76BDF2C8200}" type="slidenum">
              <a:rPr lang="en-US" smtClean="0"/>
              <a:pPr/>
              <a:t>‹#›</a:t>
            </a:fld>
            <a:endParaRPr lang="en-US" dirty="0"/>
          </a:p>
        </p:txBody>
      </p:sp>
    </p:spTree>
    <p:extLst>
      <p:ext uri="{BB962C8B-B14F-4D97-AF65-F5344CB8AC3E}">
        <p14:creationId xmlns:p14="http://schemas.microsoft.com/office/powerpoint/2010/main" val="4290272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493A22-F38F-43ED-ABEF-5D4A7A2F0F97}" type="datetimeFigureOut">
              <a:rPr lang="en-US" smtClean="0"/>
              <a:pPr/>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053B8C-A0A1-4304-B359-E76BDF2C8200}" type="slidenum">
              <a:rPr lang="en-US" smtClean="0"/>
              <a:pPr/>
              <a:t>‹#›</a:t>
            </a:fld>
            <a:endParaRPr lang="en-US" dirty="0"/>
          </a:p>
        </p:txBody>
      </p:sp>
    </p:spTree>
    <p:extLst>
      <p:ext uri="{BB962C8B-B14F-4D97-AF65-F5344CB8AC3E}">
        <p14:creationId xmlns:p14="http://schemas.microsoft.com/office/powerpoint/2010/main" val="624236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89025" y="13743001"/>
            <a:ext cx="25706944" cy="4247656"/>
          </a:xfrm>
        </p:spPr>
        <p:txBody>
          <a:bodyPr anchor="t"/>
          <a:lstStyle>
            <a:lvl1pPr algn="l">
              <a:defRPr sz="12900" b="1" cap="all"/>
            </a:lvl1pPr>
          </a:lstStyle>
          <a:p>
            <a:r>
              <a:rPr lang="en-US"/>
              <a:t>Click to edit Master title style</a:t>
            </a:r>
          </a:p>
        </p:txBody>
      </p:sp>
      <p:sp>
        <p:nvSpPr>
          <p:cNvPr id="3" name="Text Placeholder 2"/>
          <p:cNvSpPr>
            <a:spLocks noGrp="1"/>
          </p:cNvSpPr>
          <p:nvPr>
            <p:ph type="body" idx="1"/>
          </p:nvPr>
        </p:nvSpPr>
        <p:spPr>
          <a:xfrm>
            <a:off x="2389025" y="9064643"/>
            <a:ext cx="25706944" cy="4678361"/>
          </a:xfrm>
        </p:spPr>
        <p:txBody>
          <a:bodyPr anchor="b"/>
          <a:lstStyle>
            <a:lvl1pPr marL="0" indent="0">
              <a:buNone/>
              <a:defRPr sz="6400">
                <a:solidFill>
                  <a:schemeClr val="tx1">
                    <a:tint val="75000"/>
                  </a:schemeClr>
                </a:solidFill>
              </a:defRPr>
            </a:lvl1pPr>
            <a:lvl2pPr marL="1472540" indent="0">
              <a:buNone/>
              <a:defRPr sz="5800">
                <a:solidFill>
                  <a:schemeClr val="tx1">
                    <a:tint val="75000"/>
                  </a:schemeClr>
                </a:solidFill>
              </a:defRPr>
            </a:lvl2pPr>
            <a:lvl3pPr marL="2945079" indent="0">
              <a:buNone/>
              <a:defRPr sz="5100">
                <a:solidFill>
                  <a:schemeClr val="tx1">
                    <a:tint val="75000"/>
                  </a:schemeClr>
                </a:solidFill>
              </a:defRPr>
            </a:lvl3pPr>
            <a:lvl4pPr marL="4417616" indent="0">
              <a:buNone/>
              <a:defRPr sz="4500">
                <a:solidFill>
                  <a:schemeClr val="tx1">
                    <a:tint val="75000"/>
                  </a:schemeClr>
                </a:solidFill>
              </a:defRPr>
            </a:lvl4pPr>
            <a:lvl5pPr marL="5890159" indent="0">
              <a:buNone/>
              <a:defRPr sz="4500">
                <a:solidFill>
                  <a:schemeClr val="tx1">
                    <a:tint val="75000"/>
                  </a:schemeClr>
                </a:solidFill>
              </a:defRPr>
            </a:lvl5pPr>
            <a:lvl6pPr marL="7362698" indent="0">
              <a:buNone/>
              <a:defRPr sz="4500">
                <a:solidFill>
                  <a:schemeClr val="tx1">
                    <a:tint val="75000"/>
                  </a:schemeClr>
                </a:solidFill>
              </a:defRPr>
            </a:lvl6pPr>
            <a:lvl7pPr marL="8835238" indent="0">
              <a:buNone/>
              <a:defRPr sz="4500">
                <a:solidFill>
                  <a:schemeClr val="tx1">
                    <a:tint val="75000"/>
                  </a:schemeClr>
                </a:solidFill>
              </a:defRPr>
            </a:lvl7pPr>
            <a:lvl8pPr marL="10307781" indent="0">
              <a:buNone/>
              <a:defRPr sz="4500">
                <a:solidFill>
                  <a:schemeClr val="tx1">
                    <a:tint val="75000"/>
                  </a:schemeClr>
                </a:solidFill>
              </a:defRPr>
            </a:lvl8pPr>
            <a:lvl9pPr marL="11780318" indent="0">
              <a:buNone/>
              <a:defRPr sz="45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493A22-F38F-43ED-ABEF-5D4A7A2F0F97}" type="datetimeFigureOut">
              <a:rPr lang="en-US" smtClean="0"/>
              <a:pPr/>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053B8C-A0A1-4304-B359-E76BDF2C8200}" type="slidenum">
              <a:rPr lang="en-US" smtClean="0"/>
              <a:pPr/>
              <a:t>‹#›</a:t>
            </a:fld>
            <a:endParaRPr lang="en-US" dirty="0"/>
          </a:p>
        </p:txBody>
      </p:sp>
    </p:spTree>
    <p:extLst>
      <p:ext uri="{BB962C8B-B14F-4D97-AF65-F5344CB8AC3E}">
        <p14:creationId xmlns:p14="http://schemas.microsoft.com/office/powerpoint/2010/main" val="1926986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353249" y="23951236"/>
            <a:ext cx="56906016" cy="67749621"/>
          </a:xfrm>
        </p:spPr>
        <p:txBody>
          <a:bodyPr/>
          <a:lstStyle>
            <a:lvl1pPr>
              <a:defRPr sz="9000"/>
            </a:lvl1pPr>
            <a:lvl2pPr>
              <a:defRPr sz="7700"/>
            </a:lvl2pPr>
            <a:lvl3pPr>
              <a:defRPr sz="6400"/>
            </a:lvl3pPr>
            <a:lvl4pPr>
              <a:defRPr sz="5800"/>
            </a:lvl4pPr>
            <a:lvl5pPr>
              <a:defRPr sz="5800"/>
            </a:lvl5pPr>
            <a:lvl6pPr>
              <a:defRPr sz="5800"/>
            </a:lvl6pPr>
            <a:lvl7pPr>
              <a:defRPr sz="5800"/>
            </a:lvl7pPr>
            <a:lvl8pPr>
              <a:defRPr sz="5800"/>
            </a:lvl8pPr>
            <a:lvl9pPr>
              <a:defRPr sz="5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763323" y="23951236"/>
            <a:ext cx="56906016" cy="67749621"/>
          </a:xfrm>
        </p:spPr>
        <p:txBody>
          <a:bodyPr/>
          <a:lstStyle>
            <a:lvl1pPr>
              <a:defRPr sz="9000"/>
            </a:lvl1pPr>
            <a:lvl2pPr>
              <a:defRPr sz="7700"/>
            </a:lvl2pPr>
            <a:lvl3pPr>
              <a:defRPr sz="6400"/>
            </a:lvl3pPr>
            <a:lvl4pPr>
              <a:defRPr sz="5800"/>
            </a:lvl4pPr>
            <a:lvl5pPr>
              <a:defRPr sz="5800"/>
            </a:lvl5pPr>
            <a:lvl6pPr>
              <a:defRPr sz="5800"/>
            </a:lvl6pPr>
            <a:lvl7pPr>
              <a:defRPr sz="5800"/>
            </a:lvl7pPr>
            <a:lvl8pPr>
              <a:defRPr sz="5800"/>
            </a:lvl8pPr>
            <a:lvl9pPr>
              <a:defRPr sz="5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F493A22-F38F-43ED-ABEF-5D4A7A2F0F97}" type="datetimeFigureOut">
              <a:rPr lang="en-US" smtClean="0"/>
              <a:pPr/>
              <a:t>11/14/2023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053B8C-A0A1-4304-B359-E76BDF2C8200}" type="slidenum">
              <a:rPr lang="en-US" smtClean="0"/>
              <a:pPr/>
              <a:t>‹#›</a:t>
            </a:fld>
            <a:endParaRPr lang="en-US" dirty="0"/>
          </a:p>
        </p:txBody>
      </p:sp>
    </p:spTree>
    <p:extLst>
      <p:ext uri="{BB962C8B-B14F-4D97-AF65-F5344CB8AC3E}">
        <p14:creationId xmlns:p14="http://schemas.microsoft.com/office/powerpoint/2010/main" val="2807314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2173" y="856463"/>
            <a:ext cx="27219117" cy="356446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512173" y="4787278"/>
            <a:ext cx="13362782" cy="1995110"/>
          </a:xfrm>
        </p:spPr>
        <p:txBody>
          <a:bodyPr anchor="b"/>
          <a:lstStyle>
            <a:lvl1pPr marL="0" indent="0">
              <a:buNone/>
              <a:defRPr sz="7700" b="1"/>
            </a:lvl1pPr>
            <a:lvl2pPr marL="1472540" indent="0">
              <a:buNone/>
              <a:defRPr sz="6400" b="1"/>
            </a:lvl2pPr>
            <a:lvl3pPr marL="2945079" indent="0">
              <a:buNone/>
              <a:defRPr sz="5800" b="1"/>
            </a:lvl3pPr>
            <a:lvl4pPr marL="4417616" indent="0">
              <a:buNone/>
              <a:defRPr sz="5100" b="1"/>
            </a:lvl4pPr>
            <a:lvl5pPr marL="5890159" indent="0">
              <a:buNone/>
              <a:defRPr sz="5100" b="1"/>
            </a:lvl5pPr>
            <a:lvl6pPr marL="7362698" indent="0">
              <a:buNone/>
              <a:defRPr sz="5100" b="1"/>
            </a:lvl6pPr>
            <a:lvl7pPr marL="8835238" indent="0">
              <a:buNone/>
              <a:defRPr sz="5100" b="1"/>
            </a:lvl7pPr>
            <a:lvl8pPr marL="10307781" indent="0">
              <a:buNone/>
              <a:defRPr sz="5100" b="1"/>
            </a:lvl8pPr>
            <a:lvl9pPr marL="11780318" indent="0">
              <a:buNone/>
              <a:defRPr sz="5100" b="1"/>
            </a:lvl9pPr>
          </a:lstStyle>
          <a:p>
            <a:pPr lvl="0"/>
            <a:r>
              <a:rPr lang="en-US"/>
              <a:t>Click to edit Master text styles</a:t>
            </a:r>
          </a:p>
        </p:txBody>
      </p:sp>
      <p:sp>
        <p:nvSpPr>
          <p:cNvPr id="4" name="Content Placeholder 3"/>
          <p:cNvSpPr>
            <a:spLocks noGrp="1"/>
          </p:cNvSpPr>
          <p:nvPr>
            <p:ph sz="half" idx="2"/>
          </p:nvPr>
        </p:nvSpPr>
        <p:spPr>
          <a:xfrm>
            <a:off x="1512173" y="6782388"/>
            <a:ext cx="13362782" cy="12322165"/>
          </a:xfrm>
        </p:spPr>
        <p:txBody>
          <a:bodyPr/>
          <a:lstStyle>
            <a:lvl1pPr>
              <a:defRPr sz="7700"/>
            </a:lvl1pPr>
            <a:lvl2pPr>
              <a:defRPr sz="6400"/>
            </a:lvl2pPr>
            <a:lvl3pPr>
              <a:defRPr sz="5800"/>
            </a:lvl3pPr>
            <a:lvl4pPr>
              <a:defRPr sz="5100"/>
            </a:lvl4pPr>
            <a:lvl5pPr>
              <a:defRPr sz="5100"/>
            </a:lvl5pPr>
            <a:lvl6pPr>
              <a:defRPr sz="5100"/>
            </a:lvl6pPr>
            <a:lvl7pPr>
              <a:defRPr sz="5100"/>
            </a:lvl7pPr>
            <a:lvl8pPr>
              <a:defRPr sz="5100"/>
            </a:lvl8pPr>
            <a:lvl9pPr>
              <a:defRPr sz="5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5363281" y="4787278"/>
            <a:ext cx="13368031" cy="1995110"/>
          </a:xfrm>
        </p:spPr>
        <p:txBody>
          <a:bodyPr anchor="b"/>
          <a:lstStyle>
            <a:lvl1pPr marL="0" indent="0">
              <a:buNone/>
              <a:defRPr sz="7700" b="1"/>
            </a:lvl1pPr>
            <a:lvl2pPr marL="1472540" indent="0">
              <a:buNone/>
              <a:defRPr sz="6400" b="1"/>
            </a:lvl2pPr>
            <a:lvl3pPr marL="2945079" indent="0">
              <a:buNone/>
              <a:defRPr sz="5800" b="1"/>
            </a:lvl3pPr>
            <a:lvl4pPr marL="4417616" indent="0">
              <a:buNone/>
              <a:defRPr sz="5100" b="1"/>
            </a:lvl4pPr>
            <a:lvl5pPr marL="5890159" indent="0">
              <a:buNone/>
              <a:defRPr sz="5100" b="1"/>
            </a:lvl5pPr>
            <a:lvl6pPr marL="7362698" indent="0">
              <a:buNone/>
              <a:defRPr sz="5100" b="1"/>
            </a:lvl6pPr>
            <a:lvl7pPr marL="8835238" indent="0">
              <a:buNone/>
              <a:defRPr sz="5100" b="1"/>
            </a:lvl7pPr>
            <a:lvl8pPr marL="10307781" indent="0">
              <a:buNone/>
              <a:defRPr sz="5100" b="1"/>
            </a:lvl8pPr>
            <a:lvl9pPr marL="11780318" indent="0">
              <a:buNone/>
              <a:defRPr sz="5100" b="1"/>
            </a:lvl9pPr>
          </a:lstStyle>
          <a:p>
            <a:pPr lvl="0"/>
            <a:r>
              <a:rPr lang="en-US"/>
              <a:t>Click to edit Master text styles</a:t>
            </a:r>
          </a:p>
        </p:txBody>
      </p:sp>
      <p:sp>
        <p:nvSpPr>
          <p:cNvPr id="6" name="Content Placeholder 5"/>
          <p:cNvSpPr>
            <a:spLocks noGrp="1"/>
          </p:cNvSpPr>
          <p:nvPr>
            <p:ph sz="quarter" idx="4"/>
          </p:nvPr>
        </p:nvSpPr>
        <p:spPr>
          <a:xfrm>
            <a:off x="15363281" y="6782388"/>
            <a:ext cx="13368031" cy="12322165"/>
          </a:xfrm>
        </p:spPr>
        <p:txBody>
          <a:bodyPr/>
          <a:lstStyle>
            <a:lvl1pPr>
              <a:defRPr sz="7700"/>
            </a:lvl1pPr>
            <a:lvl2pPr>
              <a:defRPr sz="6400"/>
            </a:lvl2pPr>
            <a:lvl3pPr>
              <a:defRPr sz="5800"/>
            </a:lvl3pPr>
            <a:lvl4pPr>
              <a:defRPr sz="5100"/>
            </a:lvl4pPr>
            <a:lvl5pPr>
              <a:defRPr sz="5100"/>
            </a:lvl5pPr>
            <a:lvl6pPr>
              <a:defRPr sz="5100"/>
            </a:lvl6pPr>
            <a:lvl7pPr>
              <a:defRPr sz="5100"/>
            </a:lvl7pPr>
            <a:lvl8pPr>
              <a:defRPr sz="5100"/>
            </a:lvl8pPr>
            <a:lvl9pPr>
              <a:defRPr sz="5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F493A22-F38F-43ED-ABEF-5D4A7A2F0F97}" type="datetimeFigureOut">
              <a:rPr lang="en-US" smtClean="0"/>
              <a:pPr/>
              <a:t>11/14/2023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4053B8C-A0A1-4304-B359-E76BDF2C8200}" type="slidenum">
              <a:rPr lang="en-US" smtClean="0"/>
              <a:pPr/>
              <a:t>‹#›</a:t>
            </a:fld>
            <a:endParaRPr lang="en-US" dirty="0"/>
          </a:p>
        </p:txBody>
      </p:sp>
    </p:spTree>
    <p:extLst>
      <p:ext uri="{BB962C8B-B14F-4D97-AF65-F5344CB8AC3E}">
        <p14:creationId xmlns:p14="http://schemas.microsoft.com/office/powerpoint/2010/main" val="3037606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F493A22-F38F-43ED-ABEF-5D4A7A2F0F97}" type="datetimeFigureOut">
              <a:rPr lang="en-US" smtClean="0"/>
              <a:pPr/>
              <a:t>11/14/2023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4053B8C-A0A1-4304-B359-E76BDF2C8200}" type="slidenum">
              <a:rPr lang="en-US" smtClean="0"/>
              <a:pPr/>
              <a:t>‹#›</a:t>
            </a:fld>
            <a:endParaRPr lang="en-US" dirty="0"/>
          </a:p>
        </p:txBody>
      </p:sp>
    </p:spTree>
    <p:extLst>
      <p:ext uri="{BB962C8B-B14F-4D97-AF65-F5344CB8AC3E}">
        <p14:creationId xmlns:p14="http://schemas.microsoft.com/office/powerpoint/2010/main" val="457882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493A22-F38F-43ED-ABEF-5D4A7A2F0F97}" type="datetimeFigureOut">
              <a:rPr lang="en-US" smtClean="0"/>
              <a:pPr/>
              <a:t>11/14/2023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4053B8C-A0A1-4304-B359-E76BDF2C8200}" type="slidenum">
              <a:rPr lang="en-US" smtClean="0"/>
              <a:pPr/>
              <a:t>‹#›</a:t>
            </a:fld>
            <a:endParaRPr lang="en-US" dirty="0"/>
          </a:p>
        </p:txBody>
      </p:sp>
    </p:spTree>
    <p:extLst>
      <p:ext uri="{BB962C8B-B14F-4D97-AF65-F5344CB8AC3E}">
        <p14:creationId xmlns:p14="http://schemas.microsoft.com/office/powerpoint/2010/main" val="4206215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2195" y="851512"/>
            <a:ext cx="9949891" cy="3623874"/>
          </a:xfrm>
        </p:spPr>
        <p:txBody>
          <a:bodyPr anchor="b"/>
          <a:lstStyle>
            <a:lvl1pPr algn="l">
              <a:defRPr sz="6400" b="1"/>
            </a:lvl1pPr>
          </a:lstStyle>
          <a:p>
            <a:r>
              <a:rPr lang="en-US"/>
              <a:t>Click to edit Master title style</a:t>
            </a:r>
          </a:p>
        </p:txBody>
      </p:sp>
      <p:sp>
        <p:nvSpPr>
          <p:cNvPr id="3" name="Content Placeholder 2"/>
          <p:cNvSpPr>
            <a:spLocks noGrp="1"/>
          </p:cNvSpPr>
          <p:nvPr>
            <p:ph idx="1"/>
          </p:nvPr>
        </p:nvSpPr>
        <p:spPr>
          <a:xfrm>
            <a:off x="11824354" y="851516"/>
            <a:ext cx="16906936" cy="18253041"/>
          </a:xfrm>
        </p:spPr>
        <p:txBody>
          <a:bodyPr/>
          <a:lstStyle>
            <a:lvl1pPr>
              <a:defRPr sz="10400"/>
            </a:lvl1pPr>
            <a:lvl2pPr>
              <a:defRPr sz="9000"/>
            </a:lvl2pPr>
            <a:lvl3pPr>
              <a:defRPr sz="7700"/>
            </a:lvl3pPr>
            <a:lvl4pPr>
              <a:defRPr sz="6400"/>
            </a:lvl4pPr>
            <a:lvl5pPr>
              <a:defRPr sz="6400"/>
            </a:lvl5pPr>
            <a:lvl6pPr>
              <a:defRPr sz="6400"/>
            </a:lvl6pPr>
            <a:lvl7pPr>
              <a:defRPr sz="6400"/>
            </a:lvl7pPr>
            <a:lvl8pPr>
              <a:defRPr sz="6400"/>
            </a:lvl8pPr>
            <a:lvl9pPr>
              <a:defRPr sz="6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512195" y="4475390"/>
            <a:ext cx="9949891" cy="14629167"/>
          </a:xfrm>
        </p:spPr>
        <p:txBody>
          <a:bodyPr/>
          <a:lstStyle>
            <a:lvl1pPr marL="0" indent="0">
              <a:buNone/>
              <a:defRPr sz="4500"/>
            </a:lvl1pPr>
            <a:lvl2pPr marL="1472540" indent="0">
              <a:buNone/>
              <a:defRPr sz="3800"/>
            </a:lvl2pPr>
            <a:lvl3pPr marL="2945079" indent="0">
              <a:buNone/>
              <a:defRPr sz="3300"/>
            </a:lvl3pPr>
            <a:lvl4pPr marL="4417616" indent="0">
              <a:buNone/>
              <a:defRPr sz="2900"/>
            </a:lvl4pPr>
            <a:lvl5pPr marL="5890159" indent="0">
              <a:buNone/>
              <a:defRPr sz="2900"/>
            </a:lvl5pPr>
            <a:lvl6pPr marL="7362698" indent="0">
              <a:buNone/>
              <a:defRPr sz="2900"/>
            </a:lvl6pPr>
            <a:lvl7pPr marL="8835238" indent="0">
              <a:buNone/>
              <a:defRPr sz="2900"/>
            </a:lvl7pPr>
            <a:lvl8pPr marL="10307781" indent="0">
              <a:buNone/>
              <a:defRPr sz="2900"/>
            </a:lvl8pPr>
            <a:lvl9pPr marL="11780318" indent="0">
              <a:buNone/>
              <a:defRPr sz="2900"/>
            </a:lvl9pPr>
          </a:lstStyle>
          <a:p>
            <a:pPr lvl="0"/>
            <a:r>
              <a:rPr lang="en-US"/>
              <a:t>Click to edit Master text styles</a:t>
            </a:r>
          </a:p>
        </p:txBody>
      </p:sp>
      <p:sp>
        <p:nvSpPr>
          <p:cNvPr id="5" name="Date Placeholder 4"/>
          <p:cNvSpPr>
            <a:spLocks noGrp="1"/>
          </p:cNvSpPr>
          <p:nvPr>
            <p:ph type="dt" sz="half" idx="10"/>
          </p:nvPr>
        </p:nvSpPr>
        <p:spPr/>
        <p:txBody>
          <a:bodyPr/>
          <a:lstStyle/>
          <a:p>
            <a:fld id="{CF493A22-F38F-43ED-ABEF-5D4A7A2F0F97}" type="datetimeFigureOut">
              <a:rPr lang="en-US" smtClean="0"/>
              <a:pPr/>
              <a:t>11/14/2023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053B8C-A0A1-4304-B359-E76BDF2C8200}" type="slidenum">
              <a:rPr lang="en-US" smtClean="0"/>
              <a:pPr/>
              <a:t>‹#›</a:t>
            </a:fld>
            <a:endParaRPr lang="en-US" dirty="0"/>
          </a:p>
        </p:txBody>
      </p:sp>
    </p:spTree>
    <p:extLst>
      <p:ext uri="{BB962C8B-B14F-4D97-AF65-F5344CB8AC3E}">
        <p14:creationId xmlns:p14="http://schemas.microsoft.com/office/powerpoint/2010/main" val="2535151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27931" y="14970760"/>
            <a:ext cx="18146078" cy="1767383"/>
          </a:xfrm>
        </p:spPr>
        <p:txBody>
          <a:bodyPr anchor="b"/>
          <a:lstStyle>
            <a:lvl1pPr algn="l">
              <a:defRPr sz="6400" b="1"/>
            </a:lvl1pPr>
          </a:lstStyle>
          <a:p>
            <a:r>
              <a:rPr lang="en-US"/>
              <a:t>Click to edit Master title style</a:t>
            </a:r>
          </a:p>
        </p:txBody>
      </p:sp>
      <p:sp>
        <p:nvSpPr>
          <p:cNvPr id="3" name="Picture Placeholder 2"/>
          <p:cNvSpPr>
            <a:spLocks noGrp="1"/>
          </p:cNvSpPr>
          <p:nvPr>
            <p:ph type="pic" idx="1"/>
          </p:nvPr>
        </p:nvSpPr>
        <p:spPr>
          <a:xfrm>
            <a:off x="5927931" y="1910950"/>
            <a:ext cx="18146078" cy="12832080"/>
          </a:xfrm>
        </p:spPr>
        <p:txBody>
          <a:bodyPr/>
          <a:lstStyle>
            <a:lvl1pPr marL="0" indent="0">
              <a:buNone/>
              <a:defRPr sz="10400"/>
            </a:lvl1pPr>
            <a:lvl2pPr marL="1472540" indent="0">
              <a:buNone/>
              <a:defRPr sz="9000"/>
            </a:lvl2pPr>
            <a:lvl3pPr marL="2945079" indent="0">
              <a:buNone/>
              <a:defRPr sz="7700"/>
            </a:lvl3pPr>
            <a:lvl4pPr marL="4417616" indent="0">
              <a:buNone/>
              <a:defRPr sz="6400"/>
            </a:lvl4pPr>
            <a:lvl5pPr marL="5890159" indent="0">
              <a:buNone/>
              <a:defRPr sz="6400"/>
            </a:lvl5pPr>
            <a:lvl6pPr marL="7362698" indent="0">
              <a:buNone/>
              <a:defRPr sz="6400"/>
            </a:lvl6pPr>
            <a:lvl7pPr marL="8835238" indent="0">
              <a:buNone/>
              <a:defRPr sz="6400"/>
            </a:lvl7pPr>
            <a:lvl8pPr marL="10307781" indent="0">
              <a:buNone/>
              <a:defRPr sz="6400"/>
            </a:lvl8pPr>
            <a:lvl9pPr marL="11780318" indent="0">
              <a:buNone/>
              <a:defRPr sz="6400"/>
            </a:lvl9pPr>
          </a:lstStyle>
          <a:p>
            <a:endParaRPr lang="en-US" dirty="0"/>
          </a:p>
        </p:txBody>
      </p:sp>
      <p:sp>
        <p:nvSpPr>
          <p:cNvPr id="4" name="Text Placeholder 3"/>
          <p:cNvSpPr>
            <a:spLocks noGrp="1"/>
          </p:cNvSpPr>
          <p:nvPr>
            <p:ph type="body" sz="half" idx="2"/>
          </p:nvPr>
        </p:nvSpPr>
        <p:spPr>
          <a:xfrm>
            <a:off x="5927931" y="16738143"/>
            <a:ext cx="18146078" cy="2509977"/>
          </a:xfrm>
        </p:spPr>
        <p:txBody>
          <a:bodyPr/>
          <a:lstStyle>
            <a:lvl1pPr marL="0" indent="0">
              <a:buNone/>
              <a:defRPr sz="4500"/>
            </a:lvl1pPr>
            <a:lvl2pPr marL="1472540" indent="0">
              <a:buNone/>
              <a:defRPr sz="3800"/>
            </a:lvl2pPr>
            <a:lvl3pPr marL="2945079" indent="0">
              <a:buNone/>
              <a:defRPr sz="3300"/>
            </a:lvl3pPr>
            <a:lvl4pPr marL="4417616" indent="0">
              <a:buNone/>
              <a:defRPr sz="2900"/>
            </a:lvl4pPr>
            <a:lvl5pPr marL="5890159" indent="0">
              <a:buNone/>
              <a:defRPr sz="2900"/>
            </a:lvl5pPr>
            <a:lvl6pPr marL="7362698" indent="0">
              <a:buNone/>
              <a:defRPr sz="2900"/>
            </a:lvl6pPr>
            <a:lvl7pPr marL="8835238" indent="0">
              <a:buNone/>
              <a:defRPr sz="2900"/>
            </a:lvl7pPr>
            <a:lvl8pPr marL="10307781" indent="0">
              <a:buNone/>
              <a:defRPr sz="2900"/>
            </a:lvl8pPr>
            <a:lvl9pPr marL="11780318" indent="0">
              <a:buNone/>
              <a:defRPr sz="2900"/>
            </a:lvl9pPr>
          </a:lstStyle>
          <a:p>
            <a:pPr lvl="0"/>
            <a:r>
              <a:rPr lang="en-US"/>
              <a:t>Click to edit Master text styles</a:t>
            </a:r>
          </a:p>
        </p:txBody>
      </p:sp>
      <p:sp>
        <p:nvSpPr>
          <p:cNvPr id="5" name="Date Placeholder 4"/>
          <p:cNvSpPr>
            <a:spLocks noGrp="1"/>
          </p:cNvSpPr>
          <p:nvPr>
            <p:ph type="dt" sz="half" idx="10"/>
          </p:nvPr>
        </p:nvSpPr>
        <p:spPr/>
        <p:txBody>
          <a:bodyPr/>
          <a:lstStyle/>
          <a:p>
            <a:fld id="{CF493A22-F38F-43ED-ABEF-5D4A7A2F0F97}" type="datetimeFigureOut">
              <a:rPr lang="en-US" smtClean="0"/>
              <a:pPr/>
              <a:t>11/14/2023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053B8C-A0A1-4304-B359-E76BDF2C8200}" type="slidenum">
              <a:rPr lang="en-US" smtClean="0"/>
              <a:pPr/>
              <a:t>‹#›</a:t>
            </a:fld>
            <a:endParaRPr lang="en-US" dirty="0"/>
          </a:p>
        </p:txBody>
      </p:sp>
    </p:spTree>
    <p:extLst>
      <p:ext uri="{BB962C8B-B14F-4D97-AF65-F5344CB8AC3E}">
        <p14:creationId xmlns:p14="http://schemas.microsoft.com/office/powerpoint/2010/main" val="3341439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2173" y="856463"/>
            <a:ext cx="27219117" cy="3564467"/>
          </a:xfrm>
          <a:prstGeom prst="rect">
            <a:avLst/>
          </a:prstGeom>
        </p:spPr>
        <p:txBody>
          <a:bodyPr vert="horz" lIns="294506" tIns="147263" rIns="294506" bIns="147263" rtlCol="0" anchor="ctr">
            <a:normAutofit/>
          </a:bodyPr>
          <a:lstStyle/>
          <a:p>
            <a:r>
              <a:rPr lang="en-US"/>
              <a:t>Click to edit Master title style</a:t>
            </a:r>
          </a:p>
        </p:txBody>
      </p:sp>
      <p:sp>
        <p:nvSpPr>
          <p:cNvPr id="3" name="Text Placeholder 2"/>
          <p:cNvSpPr>
            <a:spLocks noGrp="1"/>
          </p:cNvSpPr>
          <p:nvPr>
            <p:ph type="body" idx="1"/>
          </p:nvPr>
        </p:nvSpPr>
        <p:spPr>
          <a:xfrm>
            <a:off x="1512173" y="4990258"/>
            <a:ext cx="27219117" cy="14114299"/>
          </a:xfrm>
          <a:prstGeom prst="rect">
            <a:avLst/>
          </a:prstGeom>
        </p:spPr>
        <p:txBody>
          <a:bodyPr vert="horz" lIns="294506" tIns="147263" rIns="294506" bIns="14726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512173" y="19822397"/>
            <a:ext cx="7056808" cy="1138649"/>
          </a:xfrm>
          <a:prstGeom prst="rect">
            <a:avLst/>
          </a:prstGeom>
        </p:spPr>
        <p:txBody>
          <a:bodyPr vert="horz" lIns="294506" tIns="147263" rIns="294506" bIns="147263" rtlCol="0" anchor="ctr"/>
          <a:lstStyle>
            <a:lvl1pPr algn="l">
              <a:defRPr sz="3800">
                <a:solidFill>
                  <a:schemeClr val="tx1">
                    <a:tint val="75000"/>
                  </a:schemeClr>
                </a:solidFill>
              </a:defRPr>
            </a:lvl1pPr>
          </a:lstStyle>
          <a:p>
            <a:fld id="{CF493A22-F38F-43ED-ABEF-5D4A7A2F0F97}" type="datetimeFigureOut">
              <a:rPr lang="en-US" smtClean="0"/>
              <a:pPr/>
              <a:t>11/14/2023</a:t>
            </a:fld>
            <a:endParaRPr lang="en-US" dirty="0"/>
          </a:p>
        </p:txBody>
      </p:sp>
      <p:sp>
        <p:nvSpPr>
          <p:cNvPr id="5" name="Footer Placeholder 4"/>
          <p:cNvSpPr>
            <a:spLocks noGrp="1"/>
          </p:cNvSpPr>
          <p:nvPr>
            <p:ph type="ftr" sz="quarter" idx="3"/>
          </p:nvPr>
        </p:nvSpPr>
        <p:spPr>
          <a:xfrm>
            <a:off x="10333183" y="19822397"/>
            <a:ext cx="9577097" cy="1138649"/>
          </a:xfrm>
          <a:prstGeom prst="rect">
            <a:avLst/>
          </a:prstGeom>
        </p:spPr>
        <p:txBody>
          <a:bodyPr vert="horz" lIns="294506" tIns="147263" rIns="294506" bIns="147263" rtlCol="0" anchor="ctr"/>
          <a:lstStyle>
            <a:lvl1pPr algn="ctr">
              <a:defRPr sz="38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1674482" y="19822397"/>
            <a:ext cx="7056808" cy="1138649"/>
          </a:xfrm>
          <a:prstGeom prst="rect">
            <a:avLst/>
          </a:prstGeom>
        </p:spPr>
        <p:txBody>
          <a:bodyPr vert="horz" lIns="294506" tIns="147263" rIns="294506" bIns="147263" rtlCol="0" anchor="ctr"/>
          <a:lstStyle>
            <a:lvl1pPr algn="r">
              <a:defRPr sz="3800">
                <a:solidFill>
                  <a:schemeClr val="tx1">
                    <a:tint val="75000"/>
                  </a:schemeClr>
                </a:solidFill>
              </a:defRPr>
            </a:lvl1pPr>
          </a:lstStyle>
          <a:p>
            <a:fld id="{64053B8C-A0A1-4304-B359-E76BDF2C8200}" type="slidenum">
              <a:rPr lang="en-US" smtClean="0"/>
              <a:pPr/>
              <a:t>‹#›</a:t>
            </a:fld>
            <a:endParaRPr lang="en-US" dirty="0"/>
          </a:p>
        </p:txBody>
      </p:sp>
    </p:spTree>
    <p:extLst>
      <p:ext uri="{BB962C8B-B14F-4D97-AF65-F5344CB8AC3E}">
        <p14:creationId xmlns:p14="http://schemas.microsoft.com/office/powerpoint/2010/main" val="1108558862"/>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2945079" rtl="0" eaLnBrk="1" latinLnBrk="0" hangingPunct="1">
        <a:spcBef>
          <a:spcPct val="0"/>
        </a:spcBef>
        <a:buNone/>
        <a:defRPr sz="14200" kern="1200">
          <a:solidFill>
            <a:schemeClr val="tx1"/>
          </a:solidFill>
          <a:latin typeface="+mj-lt"/>
          <a:ea typeface="+mj-ea"/>
          <a:cs typeface="+mj-cs"/>
        </a:defRPr>
      </a:lvl1pPr>
    </p:titleStyle>
    <p:bodyStyle>
      <a:lvl1pPr marL="1104412" indent="-1104412" algn="l" defTabSz="2945079" rtl="0" eaLnBrk="1" latinLnBrk="0" hangingPunct="1">
        <a:spcBef>
          <a:spcPct val="20000"/>
        </a:spcBef>
        <a:buFont typeface="Arial" pitchFamily="34" charset="0"/>
        <a:buChar char="•"/>
        <a:defRPr sz="10400" kern="1200">
          <a:solidFill>
            <a:schemeClr val="tx1"/>
          </a:solidFill>
          <a:latin typeface="+mn-lt"/>
          <a:ea typeface="+mn-ea"/>
          <a:cs typeface="+mn-cs"/>
        </a:defRPr>
      </a:lvl1pPr>
      <a:lvl2pPr marL="2392880" indent="-920333" algn="l" defTabSz="2945079" rtl="0" eaLnBrk="1" latinLnBrk="0" hangingPunct="1">
        <a:spcBef>
          <a:spcPct val="20000"/>
        </a:spcBef>
        <a:buFont typeface="Arial" pitchFamily="34" charset="0"/>
        <a:buChar char="–"/>
        <a:defRPr sz="9000" kern="1200">
          <a:solidFill>
            <a:schemeClr val="tx1"/>
          </a:solidFill>
          <a:latin typeface="+mn-lt"/>
          <a:ea typeface="+mn-ea"/>
          <a:cs typeface="+mn-cs"/>
        </a:defRPr>
      </a:lvl2pPr>
      <a:lvl3pPr marL="3681351" indent="-736275" algn="l" defTabSz="2945079" rtl="0" eaLnBrk="1" latinLnBrk="0" hangingPunct="1">
        <a:spcBef>
          <a:spcPct val="20000"/>
        </a:spcBef>
        <a:buFont typeface="Arial" pitchFamily="34" charset="0"/>
        <a:buChar char="•"/>
        <a:defRPr sz="7700" kern="1200">
          <a:solidFill>
            <a:schemeClr val="tx1"/>
          </a:solidFill>
          <a:latin typeface="+mn-lt"/>
          <a:ea typeface="+mn-ea"/>
          <a:cs typeface="+mn-cs"/>
        </a:defRPr>
      </a:lvl3pPr>
      <a:lvl4pPr marL="5153887" indent="-736275" algn="l" defTabSz="2945079" rtl="0" eaLnBrk="1" latinLnBrk="0" hangingPunct="1">
        <a:spcBef>
          <a:spcPct val="20000"/>
        </a:spcBef>
        <a:buFont typeface="Arial" pitchFamily="34" charset="0"/>
        <a:buChar char="–"/>
        <a:defRPr sz="6400" kern="1200">
          <a:solidFill>
            <a:schemeClr val="tx1"/>
          </a:solidFill>
          <a:latin typeface="+mn-lt"/>
          <a:ea typeface="+mn-ea"/>
          <a:cs typeface="+mn-cs"/>
        </a:defRPr>
      </a:lvl4pPr>
      <a:lvl5pPr marL="6626434" indent="-736275" algn="l" defTabSz="2945079" rtl="0" eaLnBrk="1" latinLnBrk="0" hangingPunct="1">
        <a:spcBef>
          <a:spcPct val="20000"/>
        </a:spcBef>
        <a:buFont typeface="Arial" pitchFamily="34" charset="0"/>
        <a:buChar char="»"/>
        <a:defRPr sz="6400" kern="1200">
          <a:solidFill>
            <a:schemeClr val="tx1"/>
          </a:solidFill>
          <a:latin typeface="+mn-lt"/>
          <a:ea typeface="+mn-ea"/>
          <a:cs typeface="+mn-cs"/>
        </a:defRPr>
      </a:lvl5pPr>
      <a:lvl6pPr marL="8098970" indent="-736275" algn="l" defTabSz="2945079" rtl="0" eaLnBrk="1" latinLnBrk="0" hangingPunct="1">
        <a:spcBef>
          <a:spcPct val="20000"/>
        </a:spcBef>
        <a:buFont typeface="Arial" pitchFamily="34" charset="0"/>
        <a:buChar char="•"/>
        <a:defRPr sz="6400" kern="1200">
          <a:solidFill>
            <a:schemeClr val="tx1"/>
          </a:solidFill>
          <a:latin typeface="+mn-lt"/>
          <a:ea typeface="+mn-ea"/>
          <a:cs typeface="+mn-cs"/>
        </a:defRPr>
      </a:lvl6pPr>
      <a:lvl7pPr marL="9571510" indent="-736275" algn="l" defTabSz="2945079" rtl="0" eaLnBrk="1" latinLnBrk="0" hangingPunct="1">
        <a:spcBef>
          <a:spcPct val="20000"/>
        </a:spcBef>
        <a:buFont typeface="Arial" pitchFamily="34" charset="0"/>
        <a:buChar char="•"/>
        <a:defRPr sz="6400" kern="1200">
          <a:solidFill>
            <a:schemeClr val="tx1"/>
          </a:solidFill>
          <a:latin typeface="+mn-lt"/>
          <a:ea typeface="+mn-ea"/>
          <a:cs typeface="+mn-cs"/>
        </a:defRPr>
      </a:lvl7pPr>
      <a:lvl8pPr marL="11044049" indent="-736275" algn="l" defTabSz="2945079" rtl="0" eaLnBrk="1" latinLnBrk="0" hangingPunct="1">
        <a:spcBef>
          <a:spcPct val="20000"/>
        </a:spcBef>
        <a:buFont typeface="Arial" pitchFamily="34" charset="0"/>
        <a:buChar char="•"/>
        <a:defRPr sz="6400" kern="1200">
          <a:solidFill>
            <a:schemeClr val="tx1"/>
          </a:solidFill>
          <a:latin typeface="+mn-lt"/>
          <a:ea typeface="+mn-ea"/>
          <a:cs typeface="+mn-cs"/>
        </a:defRPr>
      </a:lvl8pPr>
      <a:lvl9pPr marL="12516589" indent="-736275" algn="l" defTabSz="2945079" rtl="0" eaLnBrk="1" latinLnBrk="0" hangingPunct="1">
        <a:spcBef>
          <a:spcPct val="20000"/>
        </a:spcBef>
        <a:buFont typeface="Arial" pitchFamily="34" charset="0"/>
        <a:buChar char="•"/>
        <a:defRPr sz="6400" kern="1200">
          <a:solidFill>
            <a:schemeClr val="tx1"/>
          </a:solidFill>
          <a:latin typeface="+mn-lt"/>
          <a:ea typeface="+mn-ea"/>
          <a:cs typeface="+mn-cs"/>
        </a:defRPr>
      </a:lvl9pPr>
    </p:bodyStyle>
    <p:otherStyle>
      <a:defPPr>
        <a:defRPr lang="en-US"/>
      </a:defPPr>
      <a:lvl1pPr marL="0" algn="l" defTabSz="2945079" rtl="0" eaLnBrk="1" latinLnBrk="0" hangingPunct="1">
        <a:defRPr sz="5800" kern="1200">
          <a:solidFill>
            <a:schemeClr val="tx1"/>
          </a:solidFill>
          <a:latin typeface="+mn-lt"/>
          <a:ea typeface="+mn-ea"/>
          <a:cs typeface="+mn-cs"/>
        </a:defRPr>
      </a:lvl1pPr>
      <a:lvl2pPr marL="1472540" algn="l" defTabSz="2945079" rtl="0" eaLnBrk="1" latinLnBrk="0" hangingPunct="1">
        <a:defRPr sz="5800" kern="1200">
          <a:solidFill>
            <a:schemeClr val="tx1"/>
          </a:solidFill>
          <a:latin typeface="+mn-lt"/>
          <a:ea typeface="+mn-ea"/>
          <a:cs typeface="+mn-cs"/>
        </a:defRPr>
      </a:lvl2pPr>
      <a:lvl3pPr marL="2945079" algn="l" defTabSz="2945079" rtl="0" eaLnBrk="1" latinLnBrk="0" hangingPunct="1">
        <a:defRPr sz="5800" kern="1200">
          <a:solidFill>
            <a:schemeClr val="tx1"/>
          </a:solidFill>
          <a:latin typeface="+mn-lt"/>
          <a:ea typeface="+mn-ea"/>
          <a:cs typeface="+mn-cs"/>
        </a:defRPr>
      </a:lvl3pPr>
      <a:lvl4pPr marL="4417616" algn="l" defTabSz="2945079" rtl="0" eaLnBrk="1" latinLnBrk="0" hangingPunct="1">
        <a:defRPr sz="5800" kern="1200">
          <a:solidFill>
            <a:schemeClr val="tx1"/>
          </a:solidFill>
          <a:latin typeface="+mn-lt"/>
          <a:ea typeface="+mn-ea"/>
          <a:cs typeface="+mn-cs"/>
        </a:defRPr>
      </a:lvl4pPr>
      <a:lvl5pPr marL="5890159" algn="l" defTabSz="2945079" rtl="0" eaLnBrk="1" latinLnBrk="0" hangingPunct="1">
        <a:defRPr sz="5800" kern="1200">
          <a:solidFill>
            <a:schemeClr val="tx1"/>
          </a:solidFill>
          <a:latin typeface="+mn-lt"/>
          <a:ea typeface="+mn-ea"/>
          <a:cs typeface="+mn-cs"/>
        </a:defRPr>
      </a:lvl5pPr>
      <a:lvl6pPr marL="7362698" algn="l" defTabSz="2945079" rtl="0" eaLnBrk="1" latinLnBrk="0" hangingPunct="1">
        <a:defRPr sz="5800" kern="1200">
          <a:solidFill>
            <a:schemeClr val="tx1"/>
          </a:solidFill>
          <a:latin typeface="+mn-lt"/>
          <a:ea typeface="+mn-ea"/>
          <a:cs typeface="+mn-cs"/>
        </a:defRPr>
      </a:lvl6pPr>
      <a:lvl7pPr marL="8835238" algn="l" defTabSz="2945079" rtl="0" eaLnBrk="1" latinLnBrk="0" hangingPunct="1">
        <a:defRPr sz="5800" kern="1200">
          <a:solidFill>
            <a:schemeClr val="tx1"/>
          </a:solidFill>
          <a:latin typeface="+mn-lt"/>
          <a:ea typeface="+mn-ea"/>
          <a:cs typeface="+mn-cs"/>
        </a:defRPr>
      </a:lvl7pPr>
      <a:lvl8pPr marL="10307781" algn="l" defTabSz="2945079" rtl="0" eaLnBrk="1" latinLnBrk="0" hangingPunct="1">
        <a:defRPr sz="5800" kern="1200">
          <a:solidFill>
            <a:schemeClr val="tx1"/>
          </a:solidFill>
          <a:latin typeface="+mn-lt"/>
          <a:ea typeface="+mn-ea"/>
          <a:cs typeface="+mn-cs"/>
        </a:defRPr>
      </a:lvl8pPr>
      <a:lvl9pPr marL="11780318" algn="l" defTabSz="2945079"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jpeg"/><Relationship Id="rId18" Type="http://schemas.openxmlformats.org/officeDocument/2006/relationships/image" Target="../media/image16.jpeg"/><Relationship Id="rId3" Type="http://schemas.openxmlformats.org/officeDocument/2006/relationships/image" Target="../media/image1.png"/><Relationship Id="rId7" Type="http://schemas.openxmlformats.org/officeDocument/2006/relationships/image" Target="../media/image5.jpeg"/><Relationship Id="rId12" Type="http://schemas.openxmlformats.org/officeDocument/2006/relationships/image" Target="../media/image10.jpeg"/><Relationship Id="rId17" Type="http://schemas.openxmlformats.org/officeDocument/2006/relationships/image" Target="../media/image15.png"/><Relationship Id="rId2" Type="http://schemas.openxmlformats.org/officeDocument/2006/relationships/hyperlink" Target="http://meslek.eba.gov.tr/moduller/Kedi%20Ve%20Kopekleri%20Besleme.pdf" TargetMode="External"/><Relationship Id="rId16" Type="http://schemas.openxmlformats.org/officeDocument/2006/relationships/image" Target="../media/image14.jpeg"/><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png"/><Relationship Id="rId15" Type="http://schemas.openxmlformats.org/officeDocument/2006/relationships/image" Target="../media/image13.jpe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jpeg"/><Relationship Id="rId1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30243463" cy="3168415"/>
          </a:xfrm>
          <a:prstGeom prst="rect">
            <a:avLst/>
          </a:prstGeom>
          <a:solidFill>
            <a:srgbClr val="433AF0"/>
          </a:solidFill>
        </p:spPr>
        <p:style>
          <a:lnRef idx="2">
            <a:schemeClr val="accent5">
              <a:shade val="50000"/>
            </a:schemeClr>
          </a:lnRef>
          <a:fillRef idx="1">
            <a:schemeClr val="accent5"/>
          </a:fillRef>
          <a:effectRef idx="0">
            <a:schemeClr val="accent5"/>
          </a:effectRef>
          <a:fontRef idx="minor">
            <a:schemeClr val="lt1"/>
          </a:fontRef>
        </p:style>
        <p:txBody>
          <a:bodyPr lIns="66184" tIns="33092" rIns="66184" bIns="33092" rtlCol="0" anchor="ctr"/>
          <a:lstStyle/>
          <a:p>
            <a:pPr algn="ctr"/>
            <a:endParaRPr lang="en-US" dirty="0"/>
          </a:p>
        </p:txBody>
      </p:sp>
      <p:sp>
        <p:nvSpPr>
          <p:cNvPr id="10" name="Rectangle 9"/>
          <p:cNvSpPr/>
          <p:nvPr/>
        </p:nvSpPr>
        <p:spPr>
          <a:xfrm>
            <a:off x="628457" y="4646906"/>
            <a:ext cx="5597279" cy="15434374"/>
          </a:xfrm>
          <a:prstGeom prst="rect">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lIns="66184" tIns="33092" rIns="66184" bIns="33092" rtlCol="0" anchor="ctr"/>
          <a:lstStyle/>
          <a:p>
            <a:pPr algn="ctr"/>
            <a:endParaRPr lang="en-US" dirty="0"/>
          </a:p>
        </p:txBody>
      </p:sp>
      <p:sp>
        <p:nvSpPr>
          <p:cNvPr id="18" name="Rectangle 17"/>
          <p:cNvSpPr/>
          <p:nvPr/>
        </p:nvSpPr>
        <p:spPr>
          <a:xfrm>
            <a:off x="6530371" y="4650814"/>
            <a:ext cx="17517672" cy="15434374"/>
          </a:xfrm>
          <a:prstGeom prst="rect">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lIns="66184" tIns="33092" rIns="66184" bIns="33092" rtlCol="0" anchor="ctr"/>
          <a:lstStyle/>
          <a:p>
            <a:pPr algn="ctr"/>
            <a:endParaRPr lang="en-US" dirty="0"/>
          </a:p>
        </p:txBody>
      </p:sp>
      <p:sp>
        <p:nvSpPr>
          <p:cNvPr id="19" name="Rectangle 18"/>
          <p:cNvSpPr/>
          <p:nvPr/>
        </p:nvSpPr>
        <p:spPr>
          <a:xfrm>
            <a:off x="24276643" y="4646906"/>
            <a:ext cx="5518091" cy="15434374"/>
          </a:xfrm>
          <a:prstGeom prst="rect">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lIns="66184" tIns="33092" rIns="66184" bIns="33092" rtlCol="0" anchor="ctr"/>
          <a:lstStyle/>
          <a:p>
            <a:pPr algn="ctr"/>
            <a:endParaRPr lang="en-US" dirty="0"/>
          </a:p>
        </p:txBody>
      </p:sp>
      <p:cxnSp>
        <p:nvCxnSpPr>
          <p:cNvPr id="21" name="Straight Connector 20"/>
          <p:cNvCxnSpPr/>
          <p:nvPr/>
        </p:nvCxnSpPr>
        <p:spPr>
          <a:xfrm flipV="1">
            <a:off x="0" y="3564467"/>
            <a:ext cx="30243463" cy="99013"/>
          </a:xfrm>
          <a:prstGeom prst="line">
            <a:avLst/>
          </a:prstGeom>
          <a:ln w="161925">
            <a:solidFill>
              <a:srgbClr val="222C8A"/>
            </a:solidFill>
          </a:ln>
        </p:spPr>
        <p:style>
          <a:lnRef idx="2">
            <a:schemeClr val="accent2"/>
          </a:lnRef>
          <a:fillRef idx="0">
            <a:schemeClr val="accent2"/>
          </a:fillRef>
          <a:effectRef idx="1">
            <a:schemeClr val="accent2"/>
          </a:effectRef>
          <a:fontRef idx="minor">
            <a:schemeClr val="tx1"/>
          </a:fontRef>
        </p:style>
      </p:cxnSp>
      <p:sp>
        <p:nvSpPr>
          <p:cNvPr id="22" name="TextBox 21"/>
          <p:cNvSpPr txBox="1"/>
          <p:nvPr/>
        </p:nvSpPr>
        <p:spPr>
          <a:xfrm>
            <a:off x="3386931" y="478118"/>
            <a:ext cx="23545800" cy="915974"/>
          </a:xfrm>
          <a:prstGeom prst="rect">
            <a:avLst/>
          </a:prstGeom>
          <a:noFill/>
        </p:spPr>
        <p:txBody>
          <a:bodyPr wrap="square" lIns="66184" tIns="33092" rIns="66184" bIns="33092" rtlCol="0">
            <a:spAutoFit/>
          </a:bodyPr>
          <a:lstStyle/>
          <a:p>
            <a:pPr algn="ctr">
              <a:lnSpc>
                <a:spcPts val="6400"/>
              </a:lnSpc>
            </a:pPr>
            <a:r>
              <a:rPr lang="en-US" sz="6900" b="1" dirty="0">
                <a:solidFill>
                  <a:schemeClr val="bg1"/>
                </a:solidFill>
              </a:rPr>
              <a:t>EVCİL </a:t>
            </a:r>
            <a:r>
              <a:rPr lang="tr-TR" sz="6900" b="1" dirty="0">
                <a:solidFill>
                  <a:schemeClr val="bg1"/>
                </a:solidFill>
              </a:rPr>
              <a:t>HAYVAN BAKIMINDA KARAR DESTEK SİSTEMLERİ</a:t>
            </a:r>
            <a:endParaRPr lang="en-US" dirty="0"/>
          </a:p>
        </p:txBody>
      </p:sp>
      <p:sp>
        <p:nvSpPr>
          <p:cNvPr id="23" name="TextBox 22"/>
          <p:cNvSpPr txBox="1"/>
          <p:nvPr/>
        </p:nvSpPr>
        <p:spPr>
          <a:xfrm>
            <a:off x="6057900" y="1697789"/>
            <a:ext cx="18284031" cy="1421047"/>
          </a:xfrm>
          <a:prstGeom prst="rect">
            <a:avLst/>
          </a:prstGeom>
          <a:noFill/>
        </p:spPr>
        <p:txBody>
          <a:bodyPr wrap="square" lIns="66184" tIns="33092" rIns="66184" bIns="33092" rtlCol="0">
            <a:spAutoFit/>
          </a:bodyPr>
          <a:lstStyle/>
          <a:p>
            <a:pPr algn="ctr">
              <a:spcBef>
                <a:spcPts val="600"/>
              </a:spcBef>
              <a:spcAft>
                <a:spcPts val="600"/>
              </a:spcAft>
            </a:pPr>
            <a:r>
              <a:rPr lang="tr-TR" sz="3900" b="1" noProof="1">
                <a:solidFill>
                  <a:schemeClr val="bg1"/>
                </a:solidFill>
              </a:rPr>
              <a:t>Proje Ekibi: </a:t>
            </a:r>
            <a:r>
              <a:rPr lang="tr-TR" sz="3900" noProof="1">
                <a:solidFill>
                  <a:schemeClr val="bg1"/>
                </a:solidFill>
              </a:rPr>
              <a:t>A</a:t>
            </a:r>
            <a:r>
              <a:rPr lang="en-US" sz="3900" noProof="1">
                <a:solidFill>
                  <a:schemeClr val="bg1"/>
                </a:solidFill>
              </a:rPr>
              <a:t>lper ÇAKTUĞ</a:t>
            </a:r>
            <a:r>
              <a:rPr lang="tr-TR" sz="3900" noProof="1">
                <a:solidFill>
                  <a:schemeClr val="bg1"/>
                </a:solidFill>
              </a:rPr>
              <a:t>, </a:t>
            </a:r>
            <a:r>
              <a:rPr lang="en-US" sz="3900" noProof="1">
                <a:solidFill>
                  <a:schemeClr val="bg1"/>
                </a:solidFill>
              </a:rPr>
              <a:t>Enes UZUN</a:t>
            </a:r>
            <a:r>
              <a:rPr lang="tr-TR" sz="3900" noProof="1">
                <a:solidFill>
                  <a:schemeClr val="bg1"/>
                </a:solidFill>
              </a:rPr>
              <a:t>, </a:t>
            </a:r>
            <a:r>
              <a:rPr lang="en-US" sz="3900" noProof="1">
                <a:solidFill>
                  <a:schemeClr val="bg1"/>
                </a:solidFill>
              </a:rPr>
              <a:t>Funda YILDIRIMKARAMAN, Günce Demirel ÖZER</a:t>
            </a:r>
            <a:endParaRPr lang="tr-TR" sz="3900" noProof="1">
              <a:solidFill>
                <a:schemeClr val="bg1"/>
              </a:solidFill>
            </a:endParaRPr>
          </a:p>
          <a:p>
            <a:pPr algn="ctr">
              <a:spcBef>
                <a:spcPts val="600"/>
              </a:spcBef>
              <a:spcAft>
                <a:spcPts val="600"/>
              </a:spcAft>
            </a:pPr>
            <a:r>
              <a:rPr lang="tr-TR" sz="3900" b="1" noProof="1">
                <a:solidFill>
                  <a:schemeClr val="bg1"/>
                </a:solidFill>
              </a:rPr>
              <a:t>Danışman:</a:t>
            </a:r>
            <a:r>
              <a:rPr lang="tr-TR" sz="3900" noProof="1">
                <a:solidFill>
                  <a:schemeClr val="bg1"/>
                </a:solidFill>
              </a:rPr>
              <a:t>  </a:t>
            </a:r>
            <a:r>
              <a:rPr lang="en-US" sz="3900" noProof="1">
                <a:solidFill>
                  <a:schemeClr val="bg1"/>
                </a:solidFill>
              </a:rPr>
              <a:t>Prof. Dr. Emel KURUOĞLU KANDEMİR</a:t>
            </a:r>
            <a:endParaRPr lang="tr-TR" sz="3900" noProof="1">
              <a:solidFill>
                <a:schemeClr val="bg1"/>
              </a:solidFill>
            </a:endParaRPr>
          </a:p>
        </p:txBody>
      </p:sp>
      <p:graphicFrame>
        <p:nvGraphicFramePr>
          <p:cNvPr id="25" name="Table 24"/>
          <p:cNvGraphicFramePr>
            <a:graphicFrameLocks noGrp="1"/>
          </p:cNvGraphicFramePr>
          <p:nvPr>
            <p:extLst>
              <p:ext uri="{D42A27DB-BD31-4B8C-83A1-F6EECF244321}">
                <p14:modId xmlns:p14="http://schemas.microsoft.com/office/powerpoint/2010/main" val="2622224018"/>
              </p:ext>
            </p:extLst>
          </p:nvPr>
        </p:nvGraphicFramePr>
        <p:xfrm>
          <a:off x="882605" y="4906669"/>
          <a:ext cx="5137952" cy="4005016"/>
        </p:xfrm>
        <a:graphic>
          <a:graphicData uri="http://schemas.openxmlformats.org/drawingml/2006/table">
            <a:tbl>
              <a:tblPr firstRow="1" bandRow="1">
                <a:tableStyleId>{69012ECD-51FC-41F1-AA8D-1B2483CD663E}</a:tableStyleId>
              </a:tblPr>
              <a:tblGrid>
                <a:gridCol w="5137952">
                  <a:extLst>
                    <a:ext uri="{9D8B030D-6E8A-4147-A177-3AD203B41FA5}">
                      <a16:colId xmlns:a16="http://schemas.microsoft.com/office/drawing/2014/main" val="20000"/>
                    </a:ext>
                  </a:extLst>
                </a:gridCol>
              </a:tblGrid>
              <a:tr h="576005">
                <a:tc>
                  <a:txBody>
                    <a:bodyPr/>
                    <a:lstStyle/>
                    <a:p>
                      <a:pPr algn="ctr"/>
                      <a:r>
                        <a:rPr lang="tr-TR" sz="3500" dirty="0">
                          <a:latin typeface="+mj-lt"/>
                        </a:rPr>
                        <a:t>Giriş</a:t>
                      </a:r>
                      <a:endParaRPr lang="en-US" sz="3500" dirty="0">
                        <a:latin typeface="+mj-lt"/>
                      </a:endParaRPr>
                    </a:p>
                  </a:txBody>
                  <a:tcPr marL="72008" marR="72008" marT="29704" marB="29704">
                    <a:solidFill>
                      <a:srgbClr val="433AF0"/>
                    </a:solidFill>
                  </a:tcPr>
                </a:tc>
                <a:extLst>
                  <a:ext uri="{0D108BD9-81ED-4DB2-BD59-A6C34878D82A}">
                    <a16:rowId xmlns:a16="http://schemas.microsoft.com/office/drawing/2014/main" val="10000"/>
                  </a:ext>
                </a:extLst>
              </a:tr>
              <a:tr h="3394134">
                <a:tc>
                  <a:txBody>
                    <a:bodyPr/>
                    <a:lstStyle/>
                    <a:p>
                      <a:pPr algn="just"/>
                      <a:r>
                        <a:rPr lang="tr-TR" sz="2200" kern="1200" dirty="0">
                          <a:solidFill>
                            <a:schemeClr val="tx1"/>
                          </a:solidFill>
                          <a:effectLst/>
                          <a:latin typeface="+mn-lt"/>
                          <a:ea typeface="+mn-ea"/>
                          <a:cs typeface="+mn-cs"/>
                        </a:rPr>
                        <a:t>Günümüzde insanların pet </a:t>
                      </a:r>
                      <a:r>
                        <a:rPr lang="tr-TR" sz="2200" kern="1200">
                          <a:solidFill>
                            <a:schemeClr val="tx1"/>
                          </a:solidFill>
                          <a:effectLst/>
                          <a:latin typeface="+mn-lt"/>
                          <a:ea typeface="+mn-ea"/>
                          <a:cs typeface="+mn-cs"/>
                        </a:rPr>
                        <a:t>olarak ilgi </a:t>
                      </a:r>
                      <a:r>
                        <a:rPr lang="tr-TR" sz="2200" kern="1200" dirty="0">
                          <a:solidFill>
                            <a:schemeClr val="tx1"/>
                          </a:solidFill>
                          <a:effectLst/>
                          <a:latin typeface="+mn-lt"/>
                          <a:ea typeface="+mn-ea"/>
                          <a:cs typeface="+mn-cs"/>
                        </a:rPr>
                        <a:t>duydukları hayvan türlerinin başında kedi ve köpekler gelmektedir. Kedi ve köpeklerin sağlıklı ve mutlu görünümleri sıkı sıkıya yeterli ve dengeli beslenmelerine bağlıdır. Bu projede, evcil hayvan besleme sürecinde mama önerisi, hastalık teşhis önerisi, aşı takibi gibi konuları Karar Destek Sistemlerinden yararlanılarak bir </a:t>
                      </a:r>
                      <a:r>
                        <a:rPr lang="tr-TR" sz="2200" kern="1200" dirty="0" err="1">
                          <a:solidFill>
                            <a:schemeClr val="tx1"/>
                          </a:solidFill>
                          <a:effectLst/>
                          <a:latin typeface="+mn-lt"/>
                          <a:ea typeface="+mn-ea"/>
                          <a:cs typeface="+mn-cs"/>
                        </a:rPr>
                        <a:t>arayüz</a:t>
                      </a:r>
                      <a:r>
                        <a:rPr lang="tr-TR" sz="2200" kern="1200" dirty="0">
                          <a:solidFill>
                            <a:schemeClr val="tx1"/>
                          </a:solidFill>
                          <a:effectLst/>
                          <a:latin typeface="+mn-lt"/>
                          <a:ea typeface="+mn-ea"/>
                          <a:cs typeface="+mn-cs"/>
                        </a:rPr>
                        <a:t> oluşturulmuştur.</a:t>
                      </a:r>
                    </a:p>
                  </a:txBody>
                  <a:tcPr marL="72008" marR="72008" marT="29704" marB="29704"/>
                </a:tc>
                <a:extLst>
                  <a:ext uri="{0D108BD9-81ED-4DB2-BD59-A6C34878D82A}">
                    <a16:rowId xmlns:a16="http://schemas.microsoft.com/office/drawing/2014/main" val="10001"/>
                  </a:ext>
                </a:extLst>
              </a:tr>
            </a:tbl>
          </a:graphicData>
        </a:graphic>
      </p:graphicFrame>
      <p:graphicFrame>
        <p:nvGraphicFramePr>
          <p:cNvPr id="26" name="Table 25"/>
          <p:cNvGraphicFramePr>
            <a:graphicFrameLocks noGrp="1"/>
          </p:cNvGraphicFramePr>
          <p:nvPr>
            <p:extLst>
              <p:ext uri="{D42A27DB-BD31-4B8C-83A1-F6EECF244321}">
                <p14:modId xmlns:p14="http://schemas.microsoft.com/office/powerpoint/2010/main" val="1793942674"/>
              </p:ext>
            </p:extLst>
          </p:nvPr>
        </p:nvGraphicFramePr>
        <p:xfrm>
          <a:off x="24494331" y="4906669"/>
          <a:ext cx="5120675" cy="7022536"/>
        </p:xfrm>
        <a:graphic>
          <a:graphicData uri="http://schemas.openxmlformats.org/drawingml/2006/table">
            <a:tbl>
              <a:tblPr firstRow="1" bandRow="1">
                <a:tableStyleId>{69012ECD-51FC-41F1-AA8D-1B2483CD663E}</a:tableStyleId>
              </a:tblPr>
              <a:tblGrid>
                <a:gridCol w="5120675">
                  <a:extLst>
                    <a:ext uri="{9D8B030D-6E8A-4147-A177-3AD203B41FA5}">
                      <a16:colId xmlns:a16="http://schemas.microsoft.com/office/drawing/2014/main" val="20000"/>
                    </a:ext>
                  </a:extLst>
                </a:gridCol>
              </a:tblGrid>
              <a:tr h="574335">
                <a:tc>
                  <a:txBody>
                    <a:bodyPr/>
                    <a:lstStyle/>
                    <a:p>
                      <a:pPr marL="0" marR="0" indent="0" algn="ctr" defTabSz="2945079" rtl="0" eaLnBrk="1" fontAlgn="auto" latinLnBrk="0" hangingPunct="1">
                        <a:lnSpc>
                          <a:spcPct val="100000"/>
                        </a:lnSpc>
                        <a:spcBef>
                          <a:spcPts val="0"/>
                        </a:spcBef>
                        <a:spcAft>
                          <a:spcPts val="0"/>
                        </a:spcAft>
                        <a:buClrTx/>
                        <a:buSzTx/>
                        <a:buFontTx/>
                        <a:buNone/>
                        <a:tabLst/>
                        <a:defRPr/>
                      </a:pPr>
                      <a:r>
                        <a:rPr lang="tr-TR" sz="3500" b="1" kern="1200" dirty="0">
                          <a:solidFill>
                            <a:schemeClr val="bg1"/>
                          </a:solidFill>
                          <a:latin typeface="+mn-lt"/>
                          <a:ea typeface="+mn-ea"/>
                          <a:cs typeface="+mn-cs"/>
                        </a:rPr>
                        <a:t>Sonuç ve </a:t>
                      </a:r>
                      <a:r>
                        <a:rPr lang="tr-TR" sz="3500" b="1" kern="1200" dirty="0">
                          <a:solidFill>
                            <a:schemeClr val="bg1"/>
                          </a:solidFill>
                          <a:latin typeface="+mj-lt"/>
                          <a:ea typeface="+mn-ea"/>
                          <a:cs typeface="+mn-cs"/>
                        </a:rPr>
                        <a:t>Değerlendirme</a:t>
                      </a:r>
                      <a:endParaRPr lang="en-US" sz="3500" b="1" kern="1200" dirty="0">
                        <a:solidFill>
                          <a:schemeClr val="bg1"/>
                        </a:solidFill>
                        <a:latin typeface="+mj-lt"/>
                        <a:ea typeface="+mn-ea"/>
                        <a:cs typeface="+mn-cs"/>
                      </a:endParaRPr>
                    </a:p>
                  </a:txBody>
                  <a:tcPr marL="72008" marR="72008" marT="29704" marB="29704">
                    <a:solidFill>
                      <a:srgbClr val="433AF0"/>
                    </a:solidFill>
                  </a:tcPr>
                </a:tc>
                <a:extLst>
                  <a:ext uri="{0D108BD9-81ED-4DB2-BD59-A6C34878D82A}">
                    <a16:rowId xmlns:a16="http://schemas.microsoft.com/office/drawing/2014/main" val="10000"/>
                  </a:ext>
                </a:extLst>
              </a:tr>
              <a:tr h="6050596">
                <a:tc>
                  <a:txBody>
                    <a:bodyPr/>
                    <a:lstStyle/>
                    <a:p>
                      <a:pPr marL="0" marR="0" lvl="0" indent="0" algn="just" defTabSz="2945079" rtl="0" eaLnBrk="1" fontAlgn="auto" latinLnBrk="0" hangingPunct="1">
                        <a:lnSpc>
                          <a:spcPct val="100000"/>
                        </a:lnSpc>
                        <a:spcBef>
                          <a:spcPts val="0"/>
                        </a:spcBef>
                        <a:spcAft>
                          <a:spcPts val="0"/>
                        </a:spcAft>
                        <a:buClrTx/>
                        <a:buSzTx/>
                        <a:buFontTx/>
                        <a:buNone/>
                        <a:tabLst/>
                        <a:defRPr/>
                      </a:pPr>
                      <a:r>
                        <a:rPr lang="tr-TR" sz="2200" kern="1200" dirty="0">
                          <a:solidFill>
                            <a:schemeClr val="tx1"/>
                          </a:solidFill>
                          <a:effectLst/>
                          <a:latin typeface="+mn-lt"/>
                          <a:ea typeface="+mn-ea"/>
                          <a:cs typeface="+mn-cs"/>
                        </a:rPr>
                        <a:t>Bu projede, evcil hayvan sahiplerine, evcil hayvanlarının  bakımı ve sağlığı konusunda yardımcı olabilecek  bir </a:t>
                      </a:r>
                      <a:r>
                        <a:rPr lang="tr-TR" sz="2200" kern="1200" dirty="0" err="1">
                          <a:solidFill>
                            <a:schemeClr val="tx1"/>
                          </a:solidFill>
                          <a:effectLst/>
                          <a:latin typeface="+mn-lt"/>
                          <a:ea typeface="+mn-ea"/>
                          <a:cs typeface="+mn-cs"/>
                        </a:rPr>
                        <a:t>arayüz</a:t>
                      </a:r>
                      <a:r>
                        <a:rPr lang="tr-TR" sz="2200" kern="1200" dirty="0">
                          <a:solidFill>
                            <a:schemeClr val="tx1"/>
                          </a:solidFill>
                          <a:effectLst/>
                          <a:latin typeface="+mn-lt"/>
                          <a:ea typeface="+mn-ea"/>
                          <a:cs typeface="+mn-cs"/>
                        </a:rPr>
                        <a:t> oluşturulmuştur. Mama önerme, hastalık teşhis önerisi ve aşı kaydı kategorileri bulunmaktadır. Bu kategorilere dair bilgiler, çeşitli kaynaklardan elde edilmiştir. Elde edilen bilgiler sayesinde kategoriler ile belirlenen model entegre edilerek nicel sonuçlara ulaşılmaktadır.</a:t>
                      </a:r>
                    </a:p>
                    <a:p>
                      <a:pPr marL="0" marR="0" lvl="0" indent="0" algn="just" defTabSz="2945079" rtl="0" eaLnBrk="1" fontAlgn="auto" latinLnBrk="0" hangingPunct="1">
                        <a:lnSpc>
                          <a:spcPct val="100000"/>
                        </a:lnSpc>
                        <a:spcBef>
                          <a:spcPts val="0"/>
                        </a:spcBef>
                        <a:spcAft>
                          <a:spcPts val="0"/>
                        </a:spcAft>
                        <a:buClrTx/>
                        <a:buSzTx/>
                        <a:buFontTx/>
                        <a:buNone/>
                        <a:tabLst/>
                        <a:defRPr/>
                      </a:pPr>
                      <a:r>
                        <a:rPr lang="tr-TR" sz="2200" kern="1200" noProof="0" dirty="0">
                          <a:solidFill>
                            <a:schemeClr val="tx1"/>
                          </a:solidFill>
                          <a:effectLst/>
                          <a:latin typeface="+mn-lt"/>
                          <a:ea typeface="+mn-ea"/>
                          <a:cs typeface="+mn-cs"/>
                        </a:rPr>
                        <a:t>Bu proje geliştirilmeye açıktır ve uygulama alanları genişletilebilir. Çeşitli kategoriler ve modeller ile daha üst bir </a:t>
                      </a:r>
                      <a:r>
                        <a:rPr lang="tr-TR" sz="2200" kern="1200" noProof="0" dirty="0" err="1">
                          <a:solidFill>
                            <a:schemeClr val="tx1"/>
                          </a:solidFill>
                          <a:effectLst/>
                          <a:latin typeface="+mn-lt"/>
                          <a:ea typeface="+mn-ea"/>
                          <a:cs typeface="+mn-cs"/>
                        </a:rPr>
                        <a:t>arayüz</a:t>
                      </a:r>
                      <a:r>
                        <a:rPr lang="tr-TR" sz="2200" kern="1200" noProof="0" dirty="0">
                          <a:solidFill>
                            <a:schemeClr val="tx1"/>
                          </a:solidFill>
                          <a:effectLst/>
                          <a:latin typeface="+mn-lt"/>
                          <a:ea typeface="+mn-ea"/>
                          <a:cs typeface="+mn-cs"/>
                        </a:rPr>
                        <a:t> tasarımına dönüştürülebilir. Yakın </a:t>
                      </a:r>
                      <a:r>
                        <a:rPr lang="tr-TR" sz="2200" kern="1200" noProof="0" dirty="0" err="1">
                          <a:solidFill>
                            <a:schemeClr val="tx1"/>
                          </a:solidFill>
                          <a:effectLst/>
                          <a:latin typeface="+mn-lt"/>
                          <a:ea typeface="+mn-ea"/>
                          <a:cs typeface="+mn-cs"/>
                        </a:rPr>
                        <a:t>lokasyonda</a:t>
                      </a:r>
                      <a:r>
                        <a:rPr lang="tr-TR" sz="2200" kern="1200" noProof="0" dirty="0">
                          <a:solidFill>
                            <a:schemeClr val="tx1"/>
                          </a:solidFill>
                          <a:effectLst/>
                          <a:latin typeface="+mn-lt"/>
                          <a:ea typeface="+mn-ea"/>
                          <a:cs typeface="+mn-cs"/>
                        </a:rPr>
                        <a:t> bulunan diğer evcil hayvanlarla uygun çiftleşme adayının bulunmasını sağlayan web  ve mobil tarafında yapılacak geliştirmeler uygulamanın erişilebilirliğine katkı sağlayacaktır. </a:t>
                      </a:r>
                      <a:endParaRPr lang="en-US" sz="2200" kern="1200" noProof="0" dirty="0">
                        <a:solidFill>
                          <a:schemeClr val="tx1"/>
                        </a:solidFill>
                        <a:effectLst/>
                        <a:latin typeface="+mn-lt"/>
                        <a:ea typeface="+mn-ea"/>
                        <a:cs typeface="+mn-cs"/>
                      </a:endParaRPr>
                    </a:p>
                  </a:txBody>
                  <a:tcPr marL="72008" marR="72008" marT="29704" marB="29704"/>
                </a:tc>
                <a:extLst>
                  <a:ext uri="{0D108BD9-81ED-4DB2-BD59-A6C34878D82A}">
                    <a16:rowId xmlns:a16="http://schemas.microsoft.com/office/drawing/2014/main" val="10001"/>
                  </a:ext>
                </a:extLst>
              </a:tr>
            </a:tbl>
          </a:graphicData>
        </a:graphic>
      </p:graphicFrame>
      <p:graphicFrame>
        <p:nvGraphicFramePr>
          <p:cNvPr id="31" name="Table 30"/>
          <p:cNvGraphicFramePr>
            <a:graphicFrameLocks noGrp="1"/>
          </p:cNvGraphicFramePr>
          <p:nvPr>
            <p:extLst>
              <p:ext uri="{D42A27DB-BD31-4B8C-83A1-F6EECF244321}">
                <p14:modId xmlns:p14="http://schemas.microsoft.com/office/powerpoint/2010/main" val="3741316024"/>
              </p:ext>
            </p:extLst>
          </p:nvPr>
        </p:nvGraphicFramePr>
        <p:xfrm>
          <a:off x="6786710" y="4910576"/>
          <a:ext cx="17010560" cy="14856277"/>
        </p:xfrm>
        <a:graphic>
          <a:graphicData uri="http://schemas.openxmlformats.org/drawingml/2006/table">
            <a:tbl>
              <a:tblPr firstRow="1" bandRow="1">
                <a:tableStyleId>{69012ECD-51FC-41F1-AA8D-1B2483CD663E}</a:tableStyleId>
              </a:tblPr>
              <a:tblGrid>
                <a:gridCol w="17010560">
                  <a:extLst>
                    <a:ext uri="{9D8B030D-6E8A-4147-A177-3AD203B41FA5}">
                      <a16:colId xmlns:a16="http://schemas.microsoft.com/office/drawing/2014/main" val="20000"/>
                    </a:ext>
                  </a:extLst>
                </a:gridCol>
              </a:tblGrid>
              <a:tr h="594737">
                <a:tc>
                  <a:txBody>
                    <a:bodyPr/>
                    <a:lstStyle/>
                    <a:p>
                      <a:pPr algn="ctr"/>
                      <a:r>
                        <a:rPr lang="tr-TR" sz="3500" dirty="0">
                          <a:latin typeface="+mj-lt"/>
                        </a:rPr>
                        <a:t>Uygulama</a:t>
                      </a:r>
                      <a:endParaRPr lang="en-US" sz="3500" dirty="0">
                        <a:latin typeface="+mj-lt"/>
                      </a:endParaRPr>
                    </a:p>
                  </a:txBody>
                  <a:tcPr marL="72008" marR="72008" marT="29704" marB="29704">
                    <a:solidFill>
                      <a:srgbClr val="433AF0"/>
                    </a:solidFill>
                  </a:tcPr>
                </a:tc>
                <a:extLst>
                  <a:ext uri="{0D108BD9-81ED-4DB2-BD59-A6C34878D82A}">
                    <a16:rowId xmlns:a16="http://schemas.microsoft.com/office/drawing/2014/main" val="10000"/>
                  </a:ext>
                </a:extLst>
              </a:tr>
              <a:tr h="14261540">
                <a:tc>
                  <a:txBody>
                    <a:bodyPr/>
                    <a:lstStyle/>
                    <a:p>
                      <a:pPr algn="just"/>
                      <a:endParaRPr lang="en-US" sz="2300" dirty="0"/>
                    </a:p>
                    <a:p>
                      <a:pPr algn="just"/>
                      <a:endParaRPr lang="en-US" sz="2300" dirty="0"/>
                    </a:p>
                    <a:p>
                      <a:pPr algn="just"/>
                      <a:endParaRPr lang="en-US" sz="2300" dirty="0"/>
                    </a:p>
                    <a:p>
                      <a:pPr algn="just"/>
                      <a:endParaRPr lang="en-US" sz="2300" dirty="0"/>
                    </a:p>
                    <a:p>
                      <a:pPr algn="just"/>
                      <a:endParaRPr lang="en-US" sz="2300" dirty="0"/>
                    </a:p>
                    <a:p>
                      <a:pPr algn="just"/>
                      <a:endParaRPr lang="en-US" sz="2300" dirty="0"/>
                    </a:p>
                    <a:p>
                      <a:pPr algn="just"/>
                      <a:endParaRPr lang="en-US" sz="2300" dirty="0"/>
                    </a:p>
                    <a:p>
                      <a:pPr algn="just"/>
                      <a:endParaRPr lang="en-US" sz="2300" dirty="0"/>
                    </a:p>
                    <a:p>
                      <a:pPr algn="just"/>
                      <a:endParaRPr lang="en-US" sz="2300" dirty="0"/>
                    </a:p>
                    <a:p>
                      <a:pPr algn="just"/>
                      <a:endParaRPr lang="en-US" sz="2300" dirty="0"/>
                    </a:p>
                    <a:p>
                      <a:pPr algn="just"/>
                      <a:endParaRPr lang="en-US" sz="2300" dirty="0"/>
                    </a:p>
                  </a:txBody>
                  <a:tcPr marL="72008" marR="72008" marT="29704" marB="29704">
                    <a:solidFill>
                      <a:schemeClr val="bg1">
                        <a:lumMod val="95000"/>
                      </a:schemeClr>
                    </a:solidFill>
                  </a:tcPr>
                </a:tc>
                <a:extLst>
                  <a:ext uri="{0D108BD9-81ED-4DB2-BD59-A6C34878D82A}">
                    <a16:rowId xmlns:a16="http://schemas.microsoft.com/office/drawing/2014/main" val="10001"/>
                  </a:ext>
                </a:extLst>
              </a:tr>
            </a:tbl>
          </a:graphicData>
        </a:graphic>
      </p:graphicFrame>
      <p:graphicFrame>
        <p:nvGraphicFramePr>
          <p:cNvPr id="33" name="Table 32"/>
          <p:cNvGraphicFramePr>
            <a:graphicFrameLocks noGrp="1"/>
          </p:cNvGraphicFramePr>
          <p:nvPr>
            <p:extLst>
              <p:ext uri="{D42A27DB-BD31-4B8C-83A1-F6EECF244321}">
                <p14:modId xmlns:p14="http://schemas.microsoft.com/office/powerpoint/2010/main" val="1270940349"/>
              </p:ext>
            </p:extLst>
          </p:nvPr>
        </p:nvGraphicFramePr>
        <p:xfrm>
          <a:off x="24500065" y="12395064"/>
          <a:ext cx="5120675" cy="7371789"/>
        </p:xfrm>
        <a:graphic>
          <a:graphicData uri="http://schemas.openxmlformats.org/drawingml/2006/table">
            <a:tbl>
              <a:tblPr firstRow="1" bandRow="1">
                <a:tableStyleId>{69012ECD-51FC-41F1-AA8D-1B2483CD663E}</a:tableStyleId>
              </a:tblPr>
              <a:tblGrid>
                <a:gridCol w="5120675">
                  <a:extLst>
                    <a:ext uri="{9D8B030D-6E8A-4147-A177-3AD203B41FA5}">
                      <a16:colId xmlns:a16="http://schemas.microsoft.com/office/drawing/2014/main" val="20000"/>
                    </a:ext>
                  </a:extLst>
                </a:gridCol>
              </a:tblGrid>
              <a:tr h="579527">
                <a:tc>
                  <a:txBody>
                    <a:bodyPr/>
                    <a:lstStyle/>
                    <a:p>
                      <a:pPr algn="ctr"/>
                      <a:r>
                        <a:rPr lang="tr-TR" sz="3500" dirty="0">
                          <a:latin typeface="+mj-lt"/>
                        </a:rPr>
                        <a:t>Kaynakça</a:t>
                      </a:r>
                      <a:endParaRPr lang="en-US" sz="3500" dirty="0">
                        <a:latin typeface="+mj-lt"/>
                      </a:endParaRPr>
                    </a:p>
                  </a:txBody>
                  <a:tcPr marL="72008" marR="72008" marT="29704" marB="29704">
                    <a:solidFill>
                      <a:srgbClr val="433AF0"/>
                    </a:solidFill>
                  </a:tcPr>
                </a:tc>
                <a:extLst>
                  <a:ext uri="{0D108BD9-81ED-4DB2-BD59-A6C34878D82A}">
                    <a16:rowId xmlns:a16="http://schemas.microsoft.com/office/drawing/2014/main" val="10000"/>
                  </a:ext>
                </a:extLst>
              </a:tr>
              <a:tr h="6778981">
                <a:tc>
                  <a:txBody>
                    <a:bodyPr/>
                    <a:lstStyle/>
                    <a:p>
                      <a:pPr algn="just"/>
                      <a:endParaRPr lang="tr-TR" sz="900" kern="1200" noProof="0" dirty="0">
                        <a:solidFill>
                          <a:schemeClr val="tx1"/>
                        </a:solidFill>
                        <a:latin typeface="+mn-lt"/>
                        <a:ea typeface="+mn-ea"/>
                        <a:cs typeface="+mn-cs"/>
                      </a:endParaRPr>
                    </a:p>
                    <a:p>
                      <a:pPr marL="342900" lvl="0" indent="-342900" algn="just">
                        <a:buFont typeface="+mj-lt"/>
                        <a:buAutoNum type="arabicPeriod"/>
                      </a:pPr>
                      <a:r>
                        <a:rPr lang="en-US" sz="1200" u="none" kern="1200" dirty="0">
                          <a:solidFill>
                            <a:schemeClr val="tx1"/>
                          </a:solidFill>
                          <a:effectLst/>
                          <a:latin typeface="+mn-lt"/>
                          <a:ea typeface="+mn-ea"/>
                          <a:cs typeface="+mn-cs"/>
                        </a:rPr>
                        <a:t>ARSLANKAYA, D., &amp; GÖRALTAY, K. (2019). </a:t>
                      </a:r>
                      <a:r>
                        <a:rPr lang="en-US" sz="1200" u="none" kern="1200" dirty="0" err="1">
                          <a:solidFill>
                            <a:schemeClr val="tx1"/>
                          </a:solidFill>
                          <a:effectLst/>
                          <a:latin typeface="+mn-lt"/>
                          <a:ea typeface="+mn-ea"/>
                          <a:cs typeface="+mn-cs"/>
                        </a:rPr>
                        <a:t>Çok</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Kriterli</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Karar</a:t>
                      </a:r>
                      <a:r>
                        <a:rPr lang="en-US" sz="1200" u="none" kern="1200" dirty="0">
                          <a:solidFill>
                            <a:schemeClr val="tx1"/>
                          </a:solidFill>
                          <a:effectLst/>
                          <a:latin typeface="+mn-lt"/>
                          <a:ea typeface="+mn-ea"/>
                          <a:cs typeface="+mn-cs"/>
                        </a:rPr>
                        <a:t> Verme </a:t>
                      </a:r>
                      <a:r>
                        <a:rPr lang="en-US" sz="1200" u="none" kern="1200" dirty="0" err="1">
                          <a:solidFill>
                            <a:schemeClr val="tx1"/>
                          </a:solidFill>
                          <a:effectLst/>
                          <a:latin typeface="+mn-lt"/>
                          <a:ea typeface="+mn-ea"/>
                          <a:cs typeface="+mn-cs"/>
                        </a:rPr>
                        <a:t>Yöntemlerinde</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Güncel</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Yaklaşımlar</a:t>
                      </a:r>
                      <a:r>
                        <a:rPr lang="en-US" sz="1200" u="none" kern="1200" dirty="0">
                          <a:solidFill>
                            <a:schemeClr val="tx1"/>
                          </a:solidFill>
                          <a:effectLst/>
                          <a:latin typeface="+mn-lt"/>
                          <a:ea typeface="+mn-ea"/>
                          <a:cs typeface="+mn-cs"/>
                        </a:rPr>
                        <a:t>.</a:t>
                      </a:r>
                    </a:p>
                    <a:p>
                      <a:pPr marL="342900" indent="-342900" algn="just">
                        <a:buFont typeface="+mj-lt"/>
                        <a:buAutoNum type="arabicPeriod"/>
                      </a:pPr>
                      <a:r>
                        <a:rPr lang="en-US" sz="1200" u="none" kern="1200" dirty="0">
                          <a:solidFill>
                            <a:schemeClr val="tx1"/>
                          </a:solidFill>
                          <a:effectLst/>
                          <a:latin typeface="+mn-lt"/>
                          <a:ea typeface="+mn-ea"/>
                          <a:cs typeface="+mn-cs"/>
                        </a:rPr>
                        <a:t>TALAN, T, &amp; AKTÜRK, C. (2021). </a:t>
                      </a:r>
                      <a:r>
                        <a:rPr lang="en-US" sz="1200" u="none" kern="1200" dirty="0" err="1">
                          <a:solidFill>
                            <a:schemeClr val="tx1"/>
                          </a:solidFill>
                          <a:effectLst/>
                          <a:latin typeface="+mn-lt"/>
                          <a:ea typeface="+mn-ea"/>
                          <a:cs typeface="+mn-cs"/>
                        </a:rPr>
                        <a:t>Dijital</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Dönüşüm</a:t>
                      </a:r>
                      <a:r>
                        <a:rPr lang="en-US" sz="1200" u="none" kern="1200" dirty="0">
                          <a:solidFill>
                            <a:schemeClr val="tx1"/>
                          </a:solidFill>
                          <a:effectLst/>
                          <a:latin typeface="+mn-lt"/>
                          <a:ea typeface="+mn-ea"/>
                          <a:cs typeface="+mn-cs"/>
                        </a:rPr>
                        <a:t> Ve </a:t>
                      </a:r>
                      <a:r>
                        <a:rPr lang="en-US" sz="1200" u="none" kern="1200" dirty="0" err="1">
                          <a:solidFill>
                            <a:schemeClr val="tx1"/>
                          </a:solidFill>
                          <a:effectLst/>
                          <a:latin typeface="+mn-lt"/>
                          <a:ea typeface="+mn-ea"/>
                          <a:cs typeface="+mn-cs"/>
                        </a:rPr>
                        <a:t>Bilişim</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Sistemleri</a:t>
                      </a:r>
                      <a:endParaRPr lang="en-US" sz="1200" u="none" kern="1200" dirty="0">
                        <a:solidFill>
                          <a:schemeClr val="tx1"/>
                        </a:solidFill>
                        <a:effectLst/>
                        <a:latin typeface="+mn-lt"/>
                        <a:ea typeface="+mn-ea"/>
                        <a:cs typeface="+mn-cs"/>
                      </a:endParaRPr>
                    </a:p>
                    <a:p>
                      <a:pPr marL="342900" indent="-342900" algn="just">
                        <a:buFont typeface="+mj-lt"/>
                        <a:buAutoNum type="arabicPeriod"/>
                      </a:pPr>
                      <a:r>
                        <a:rPr lang="en-US" sz="1200" u="none" kern="1200" dirty="0">
                          <a:solidFill>
                            <a:schemeClr val="tx1"/>
                          </a:solidFill>
                          <a:effectLst/>
                          <a:latin typeface="+mn-lt"/>
                          <a:ea typeface="+mn-ea"/>
                          <a:cs typeface="+mn-cs"/>
                        </a:rPr>
                        <a:t>DEMİR, R. (2019). </a:t>
                      </a:r>
                      <a:r>
                        <a:rPr lang="en-US" sz="1200" u="none" kern="1200" dirty="0" err="1">
                          <a:solidFill>
                            <a:schemeClr val="tx1"/>
                          </a:solidFill>
                          <a:effectLst/>
                          <a:latin typeface="+mn-lt"/>
                          <a:ea typeface="+mn-ea"/>
                          <a:cs typeface="+mn-cs"/>
                        </a:rPr>
                        <a:t>Karar</a:t>
                      </a:r>
                      <a:r>
                        <a:rPr lang="en-US" sz="1200" u="none" kern="1200" dirty="0">
                          <a:solidFill>
                            <a:schemeClr val="tx1"/>
                          </a:solidFill>
                          <a:effectLst/>
                          <a:latin typeface="+mn-lt"/>
                          <a:ea typeface="+mn-ea"/>
                          <a:cs typeface="+mn-cs"/>
                        </a:rPr>
                        <a:t> Verme </a:t>
                      </a:r>
                      <a:r>
                        <a:rPr lang="en-US" sz="1200" u="none" kern="1200" dirty="0" err="1">
                          <a:solidFill>
                            <a:schemeClr val="tx1"/>
                          </a:solidFill>
                          <a:effectLst/>
                          <a:latin typeface="+mn-lt"/>
                          <a:ea typeface="+mn-ea"/>
                          <a:cs typeface="+mn-cs"/>
                        </a:rPr>
                        <a:t>Teknikleri</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Kullanılarak</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Büyükbaş</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Hayvan</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Yetiştiriciliği</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Yapan</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İşletmelerde</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Hayvan</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Irkları</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Arasından</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En</a:t>
                      </a:r>
                      <a:r>
                        <a:rPr lang="en-US" sz="1200" u="none" kern="1200" dirty="0">
                          <a:solidFill>
                            <a:schemeClr val="tx1"/>
                          </a:solidFill>
                          <a:effectLst/>
                          <a:latin typeface="+mn-lt"/>
                          <a:ea typeface="+mn-ea"/>
                          <a:cs typeface="+mn-cs"/>
                        </a:rPr>
                        <a:t> Uygun </a:t>
                      </a:r>
                      <a:r>
                        <a:rPr lang="en-US" sz="1200" u="none" kern="1200" dirty="0" err="1">
                          <a:solidFill>
                            <a:schemeClr val="tx1"/>
                          </a:solidFill>
                          <a:effectLst/>
                          <a:latin typeface="+mn-lt"/>
                          <a:ea typeface="+mn-ea"/>
                          <a:cs typeface="+mn-cs"/>
                        </a:rPr>
                        <a:t>Olanının</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Seçilmesi</a:t>
                      </a:r>
                      <a:r>
                        <a:rPr lang="en-US" sz="1200" u="none" kern="1200" dirty="0">
                          <a:solidFill>
                            <a:schemeClr val="tx1"/>
                          </a:solidFill>
                          <a:effectLst/>
                          <a:latin typeface="+mn-lt"/>
                          <a:ea typeface="+mn-ea"/>
                          <a:cs typeface="+mn-cs"/>
                        </a:rPr>
                        <a:t> (Master's Thesis, </a:t>
                      </a:r>
                      <a:r>
                        <a:rPr lang="en-US" sz="1200" u="none" kern="1200" dirty="0" err="1">
                          <a:solidFill>
                            <a:schemeClr val="tx1"/>
                          </a:solidFill>
                          <a:effectLst/>
                          <a:latin typeface="+mn-lt"/>
                          <a:ea typeface="+mn-ea"/>
                          <a:cs typeface="+mn-cs"/>
                        </a:rPr>
                        <a:t>Balıkesir</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Üniversitesi</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Sosyal</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Bilimler</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Enstitüsü</a:t>
                      </a:r>
                      <a:r>
                        <a:rPr lang="en-US" sz="1200" u="none" kern="1200" dirty="0">
                          <a:solidFill>
                            <a:schemeClr val="tx1"/>
                          </a:solidFill>
                          <a:effectLst/>
                          <a:latin typeface="+mn-lt"/>
                          <a:ea typeface="+mn-ea"/>
                          <a:cs typeface="+mn-cs"/>
                        </a:rPr>
                        <a:t>).</a:t>
                      </a:r>
                    </a:p>
                    <a:p>
                      <a:pPr marL="342900" indent="-342900" algn="just">
                        <a:buFont typeface="+mj-lt"/>
                        <a:buAutoNum type="arabicPeriod"/>
                      </a:pPr>
                      <a:r>
                        <a:rPr lang="en-US" sz="1200" u="none" kern="1200" dirty="0">
                          <a:solidFill>
                            <a:schemeClr val="tx1"/>
                          </a:solidFill>
                          <a:effectLst/>
                          <a:latin typeface="+mn-lt"/>
                          <a:ea typeface="+mn-ea"/>
                          <a:cs typeface="+mn-cs"/>
                        </a:rPr>
                        <a:t>TOK, B. (2005). </a:t>
                      </a:r>
                      <a:r>
                        <a:rPr lang="en-US" sz="1200" u="none" kern="1200" dirty="0" err="1">
                          <a:solidFill>
                            <a:schemeClr val="tx1"/>
                          </a:solidFill>
                          <a:effectLst/>
                          <a:latin typeface="+mn-lt"/>
                          <a:ea typeface="+mn-ea"/>
                          <a:cs typeface="+mn-cs"/>
                        </a:rPr>
                        <a:t>Karar</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Destek</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Sistemleri</a:t>
                      </a:r>
                      <a:r>
                        <a:rPr lang="en-US" sz="1200" u="none" kern="1200" dirty="0">
                          <a:solidFill>
                            <a:schemeClr val="tx1"/>
                          </a:solidFill>
                          <a:effectLst/>
                          <a:latin typeface="+mn-lt"/>
                          <a:ea typeface="+mn-ea"/>
                          <a:cs typeface="+mn-cs"/>
                        </a:rPr>
                        <a:t> Ve </a:t>
                      </a:r>
                      <a:r>
                        <a:rPr lang="en-US" sz="1200" u="none" kern="1200" dirty="0" err="1">
                          <a:solidFill>
                            <a:schemeClr val="tx1"/>
                          </a:solidFill>
                          <a:effectLst/>
                          <a:latin typeface="+mn-lt"/>
                          <a:ea typeface="+mn-ea"/>
                          <a:cs typeface="+mn-cs"/>
                        </a:rPr>
                        <a:t>Finans</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Sektöründeki</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Uygulamaları</a:t>
                      </a:r>
                      <a:r>
                        <a:rPr lang="en-US" sz="1200" u="none" kern="1200" dirty="0">
                          <a:solidFill>
                            <a:schemeClr val="tx1"/>
                          </a:solidFill>
                          <a:effectLst/>
                          <a:latin typeface="+mn-lt"/>
                          <a:ea typeface="+mn-ea"/>
                          <a:cs typeface="+mn-cs"/>
                        </a:rPr>
                        <a:t> (Doctoral Dissertation, Fen </a:t>
                      </a:r>
                      <a:r>
                        <a:rPr lang="en-US" sz="1200" u="none" kern="1200" dirty="0" err="1">
                          <a:solidFill>
                            <a:schemeClr val="tx1"/>
                          </a:solidFill>
                          <a:effectLst/>
                          <a:latin typeface="+mn-lt"/>
                          <a:ea typeface="+mn-ea"/>
                          <a:cs typeface="+mn-cs"/>
                        </a:rPr>
                        <a:t>Bilimleri</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Enstitüsü</a:t>
                      </a:r>
                      <a:r>
                        <a:rPr lang="en-US" sz="1200" u="none" kern="1200" dirty="0">
                          <a:solidFill>
                            <a:schemeClr val="tx1"/>
                          </a:solidFill>
                          <a:effectLst/>
                          <a:latin typeface="+mn-lt"/>
                          <a:ea typeface="+mn-ea"/>
                          <a:cs typeface="+mn-cs"/>
                        </a:rPr>
                        <a:t>).</a:t>
                      </a:r>
                    </a:p>
                    <a:p>
                      <a:pPr marL="342900" indent="-342900" algn="just">
                        <a:buFont typeface="+mj-lt"/>
                        <a:buAutoNum type="arabicPeriod"/>
                      </a:pPr>
                      <a:r>
                        <a:rPr lang="en-US" sz="1200" u="none" kern="1200" dirty="0">
                          <a:solidFill>
                            <a:schemeClr val="tx1"/>
                          </a:solidFill>
                          <a:effectLst/>
                          <a:latin typeface="+mn-lt"/>
                          <a:ea typeface="+mn-ea"/>
                          <a:cs typeface="+mn-cs"/>
                        </a:rPr>
                        <a:t>MADEN, M., &amp; ÇUHADAR, F. (2013). </a:t>
                      </a:r>
                      <a:r>
                        <a:rPr lang="en-US" sz="1200" u="none" kern="1200" dirty="0" err="1">
                          <a:solidFill>
                            <a:schemeClr val="tx1"/>
                          </a:solidFill>
                          <a:effectLst/>
                          <a:latin typeface="+mn-lt"/>
                          <a:ea typeface="+mn-ea"/>
                          <a:cs typeface="+mn-cs"/>
                        </a:rPr>
                        <a:t>Kedi</a:t>
                      </a:r>
                      <a:r>
                        <a:rPr lang="en-US" sz="1200" u="none" kern="1200" dirty="0">
                          <a:solidFill>
                            <a:schemeClr val="tx1"/>
                          </a:solidFill>
                          <a:effectLst/>
                          <a:latin typeface="+mn-lt"/>
                          <a:ea typeface="+mn-ea"/>
                          <a:cs typeface="+mn-cs"/>
                        </a:rPr>
                        <a:t> Ve </a:t>
                      </a:r>
                      <a:r>
                        <a:rPr lang="en-US" sz="1200" u="none" kern="1200" dirty="0" err="1">
                          <a:solidFill>
                            <a:schemeClr val="tx1"/>
                          </a:solidFill>
                          <a:effectLst/>
                          <a:latin typeface="+mn-lt"/>
                          <a:ea typeface="+mn-ea"/>
                          <a:cs typeface="+mn-cs"/>
                        </a:rPr>
                        <a:t>Köpeklerde</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Endokrin</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Hastalıkların</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Laboratuvar</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Tanısı</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Türkiye</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Klinikleri</a:t>
                      </a:r>
                      <a:r>
                        <a:rPr lang="en-US" sz="1200" u="none" kern="1200" dirty="0">
                          <a:solidFill>
                            <a:schemeClr val="tx1"/>
                          </a:solidFill>
                          <a:effectLst/>
                          <a:latin typeface="+mn-lt"/>
                          <a:ea typeface="+mn-ea"/>
                          <a:cs typeface="+mn-cs"/>
                        </a:rPr>
                        <a:t> J Vet Sci, 4(3), 35-60.</a:t>
                      </a:r>
                    </a:p>
                    <a:p>
                      <a:pPr marL="342900" indent="-342900" algn="just">
                        <a:buFont typeface="+mj-lt"/>
                        <a:buAutoNum type="arabicPeriod"/>
                      </a:pPr>
                      <a:r>
                        <a:rPr lang="en-US" sz="1200" u="none" kern="1200" dirty="0">
                          <a:solidFill>
                            <a:schemeClr val="tx1"/>
                          </a:solidFill>
                          <a:effectLst/>
                          <a:latin typeface="+mn-lt"/>
                          <a:ea typeface="+mn-ea"/>
                          <a:cs typeface="+mn-cs"/>
                        </a:rPr>
                        <a:t>UZUNLU, E. O., SONGÜL, A. R. A. S., ZAMİRBEKOVA, N., AKYOL, E. T., &amp; ARICAN, M. </a:t>
                      </a:r>
                      <a:r>
                        <a:rPr lang="en-US" sz="1200" u="none" kern="1200" dirty="0" err="1">
                          <a:solidFill>
                            <a:schemeClr val="tx1"/>
                          </a:solidFill>
                          <a:effectLst/>
                          <a:latin typeface="+mn-lt"/>
                          <a:ea typeface="+mn-ea"/>
                          <a:cs typeface="+mn-cs"/>
                        </a:rPr>
                        <a:t>Kedi</a:t>
                      </a:r>
                      <a:r>
                        <a:rPr lang="en-US" sz="1200" u="none" kern="1200" dirty="0">
                          <a:solidFill>
                            <a:schemeClr val="tx1"/>
                          </a:solidFill>
                          <a:effectLst/>
                          <a:latin typeface="+mn-lt"/>
                          <a:ea typeface="+mn-ea"/>
                          <a:cs typeface="+mn-cs"/>
                        </a:rPr>
                        <a:t> Ve </a:t>
                      </a:r>
                      <a:r>
                        <a:rPr lang="en-US" sz="1200" u="none" kern="1200" dirty="0" err="1">
                          <a:solidFill>
                            <a:schemeClr val="tx1"/>
                          </a:solidFill>
                          <a:effectLst/>
                          <a:latin typeface="+mn-lt"/>
                          <a:ea typeface="+mn-ea"/>
                          <a:cs typeface="+mn-cs"/>
                        </a:rPr>
                        <a:t>Köpeklerde</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Görülen</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Yaygın</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Göz</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Hastalıkları</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Retrospektif</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Çalışma</a:t>
                      </a:r>
                      <a:r>
                        <a:rPr lang="en-US" sz="1200" u="none" kern="1200" dirty="0">
                          <a:solidFill>
                            <a:schemeClr val="tx1"/>
                          </a:solidFill>
                          <a:effectLst/>
                          <a:latin typeface="+mn-lt"/>
                          <a:ea typeface="+mn-ea"/>
                          <a:cs typeface="+mn-cs"/>
                        </a:rPr>
                        <a:t> (2018-2019). </a:t>
                      </a:r>
                      <a:r>
                        <a:rPr lang="en-US" sz="1200" u="none" kern="1200" dirty="0" err="1">
                          <a:solidFill>
                            <a:schemeClr val="tx1"/>
                          </a:solidFill>
                          <a:effectLst/>
                          <a:latin typeface="+mn-lt"/>
                          <a:ea typeface="+mn-ea"/>
                          <a:cs typeface="+mn-cs"/>
                        </a:rPr>
                        <a:t>Bozok</a:t>
                      </a:r>
                      <a:r>
                        <a:rPr lang="en-US" sz="1200" u="none" kern="1200" dirty="0">
                          <a:solidFill>
                            <a:schemeClr val="tx1"/>
                          </a:solidFill>
                          <a:effectLst/>
                          <a:latin typeface="+mn-lt"/>
                          <a:ea typeface="+mn-ea"/>
                          <a:cs typeface="+mn-cs"/>
                        </a:rPr>
                        <a:t> Veterinary Sciences, 1(1-2), 17-22.</a:t>
                      </a:r>
                    </a:p>
                    <a:p>
                      <a:pPr marL="342900" indent="-342900" algn="just">
                        <a:buFont typeface="+mj-lt"/>
                        <a:buAutoNum type="arabicPeriod"/>
                      </a:pPr>
                      <a:r>
                        <a:rPr lang="en-US" sz="1200" u="none" kern="1200" dirty="0">
                          <a:solidFill>
                            <a:schemeClr val="tx1"/>
                          </a:solidFill>
                          <a:effectLst/>
                          <a:latin typeface="+mn-lt"/>
                          <a:ea typeface="+mn-ea"/>
                          <a:cs typeface="+mn-cs"/>
                        </a:rPr>
                        <a:t>TUNÇ, H. Ö., &amp; AKTAŞ, M. S. (2016). </a:t>
                      </a:r>
                      <a:r>
                        <a:rPr lang="en-US" sz="1200" u="none" kern="1200" dirty="0" err="1">
                          <a:solidFill>
                            <a:schemeClr val="tx1"/>
                          </a:solidFill>
                          <a:effectLst/>
                          <a:latin typeface="+mn-lt"/>
                          <a:ea typeface="+mn-ea"/>
                          <a:cs typeface="+mn-cs"/>
                        </a:rPr>
                        <a:t>Türkiye’de</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Köpeklere</a:t>
                      </a:r>
                      <a:r>
                        <a:rPr lang="en-US" sz="1200" u="none" kern="1200" dirty="0">
                          <a:solidFill>
                            <a:schemeClr val="tx1"/>
                          </a:solidFill>
                          <a:effectLst/>
                          <a:latin typeface="+mn-lt"/>
                          <a:ea typeface="+mn-ea"/>
                          <a:cs typeface="+mn-cs"/>
                        </a:rPr>
                        <a:t> Kene </a:t>
                      </a:r>
                      <a:r>
                        <a:rPr lang="en-US" sz="1200" u="none" kern="1200" dirty="0" err="1">
                          <a:solidFill>
                            <a:schemeClr val="tx1"/>
                          </a:solidFill>
                          <a:effectLst/>
                          <a:latin typeface="+mn-lt"/>
                          <a:ea typeface="+mn-ea"/>
                          <a:cs typeface="+mn-cs"/>
                        </a:rPr>
                        <a:t>Aracılığıyla</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Bulaşan</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Hastalıklar</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Erciyes</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Üniversitesi</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Veteriner</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Fakültesi</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Dergisi</a:t>
                      </a:r>
                      <a:r>
                        <a:rPr lang="en-US" sz="1200" u="none" kern="1200" dirty="0">
                          <a:solidFill>
                            <a:schemeClr val="tx1"/>
                          </a:solidFill>
                          <a:effectLst/>
                          <a:latin typeface="+mn-lt"/>
                          <a:ea typeface="+mn-ea"/>
                          <a:cs typeface="+mn-cs"/>
                        </a:rPr>
                        <a:t>, 13(3), 223-230.</a:t>
                      </a:r>
                    </a:p>
                    <a:p>
                      <a:pPr marL="342900" indent="-342900" algn="just">
                        <a:buFont typeface="+mj-lt"/>
                        <a:buAutoNum type="arabicPeriod"/>
                      </a:pPr>
                      <a:r>
                        <a:rPr lang="en-US" sz="1200" u="none" kern="1200" dirty="0">
                          <a:solidFill>
                            <a:schemeClr val="tx1"/>
                          </a:solidFill>
                          <a:effectLst/>
                          <a:latin typeface="+mn-lt"/>
                          <a:ea typeface="+mn-ea"/>
                          <a:cs typeface="+mn-cs"/>
                        </a:rPr>
                        <a:t>CANPOLAT, İ. (2018). İstanbul </a:t>
                      </a:r>
                      <a:r>
                        <a:rPr lang="en-US" sz="1200" u="none" kern="1200" dirty="0" err="1">
                          <a:solidFill>
                            <a:schemeClr val="tx1"/>
                          </a:solidFill>
                          <a:effectLst/>
                          <a:latin typeface="+mn-lt"/>
                          <a:ea typeface="+mn-ea"/>
                          <a:cs typeface="+mn-cs"/>
                        </a:rPr>
                        <a:t>İlindeki</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Veteriner</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Kliniklerine</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Getirilen</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Kedi</a:t>
                      </a:r>
                      <a:r>
                        <a:rPr lang="en-US" sz="1200" u="none" kern="1200" dirty="0">
                          <a:solidFill>
                            <a:schemeClr val="tx1"/>
                          </a:solidFill>
                          <a:effectLst/>
                          <a:latin typeface="+mn-lt"/>
                          <a:ea typeface="+mn-ea"/>
                          <a:cs typeface="+mn-cs"/>
                        </a:rPr>
                        <a:t> Ve </a:t>
                      </a:r>
                      <a:r>
                        <a:rPr lang="en-US" sz="1200" u="none" kern="1200" dirty="0" err="1">
                          <a:solidFill>
                            <a:schemeClr val="tx1"/>
                          </a:solidFill>
                          <a:effectLst/>
                          <a:latin typeface="+mn-lt"/>
                          <a:ea typeface="+mn-ea"/>
                          <a:cs typeface="+mn-cs"/>
                        </a:rPr>
                        <a:t>Köpeklerde</a:t>
                      </a:r>
                      <a:r>
                        <a:rPr lang="en-US" sz="1200" u="none" kern="1200" dirty="0">
                          <a:solidFill>
                            <a:schemeClr val="tx1"/>
                          </a:solidFill>
                          <a:effectLst/>
                          <a:latin typeface="+mn-lt"/>
                          <a:ea typeface="+mn-ea"/>
                          <a:cs typeface="+mn-cs"/>
                        </a:rPr>
                        <a:t> Deri </a:t>
                      </a:r>
                      <a:r>
                        <a:rPr lang="en-US" sz="1200" u="none" kern="1200" dirty="0" err="1">
                          <a:solidFill>
                            <a:schemeClr val="tx1"/>
                          </a:solidFill>
                          <a:effectLst/>
                          <a:latin typeface="+mn-lt"/>
                          <a:ea typeface="+mn-ea"/>
                          <a:cs typeface="+mn-cs"/>
                        </a:rPr>
                        <a:t>Hastalıklarının</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Görülme</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Oranlarının</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Araştırılması</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Erciyes</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Üniversitesi</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Veteriner</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Fakültesi</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Dergisi</a:t>
                      </a:r>
                      <a:r>
                        <a:rPr lang="en-US" sz="1200" u="none" kern="1200" dirty="0">
                          <a:solidFill>
                            <a:schemeClr val="tx1"/>
                          </a:solidFill>
                          <a:effectLst/>
                          <a:latin typeface="+mn-lt"/>
                          <a:ea typeface="+mn-ea"/>
                          <a:cs typeface="+mn-cs"/>
                        </a:rPr>
                        <a:t>, 15(2), 110-116.</a:t>
                      </a:r>
                    </a:p>
                    <a:p>
                      <a:pPr marL="342900" indent="-342900" algn="just">
                        <a:buFont typeface="+mj-lt"/>
                        <a:buAutoNum type="arabicPeriod"/>
                      </a:pPr>
                      <a:r>
                        <a:rPr lang="en-US" sz="1200" u="none" kern="1200" dirty="0">
                          <a:solidFill>
                            <a:schemeClr val="tx1"/>
                          </a:solidFill>
                          <a:effectLst/>
                          <a:latin typeface="+mn-lt"/>
                          <a:ea typeface="+mn-ea"/>
                          <a:cs typeface="+mn-cs"/>
                        </a:rPr>
                        <a:t>BÖRKÜI, M. K, DURGUT, R. , KURTDEDE, A. , </a:t>
                      </a:r>
                      <a:r>
                        <a:rPr lang="en-US" sz="1200" u="none" kern="1200" dirty="0" err="1">
                          <a:solidFill>
                            <a:schemeClr val="tx1"/>
                          </a:solidFill>
                          <a:effectLst/>
                          <a:latin typeface="+mn-lt"/>
                          <a:ea typeface="+mn-ea"/>
                          <a:cs typeface="+mn-cs"/>
                        </a:rPr>
                        <a:t>Ya</a:t>
                      </a:r>
                      <a:r>
                        <a:rPr lang="en-US" sz="1200" u="none" kern="1200" dirty="0">
                          <a:solidFill>
                            <a:schemeClr val="tx1"/>
                          </a:solidFill>
                          <a:effectLst/>
                          <a:latin typeface="+mn-lt"/>
                          <a:ea typeface="+mn-ea"/>
                          <a:cs typeface="+mn-cs"/>
                        </a:rPr>
                        <a:t>, S. P. , AYDIN, Y. , &amp; ÖZKANLAR, Y. (2000). </a:t>
                      </a:r>
                      <a:r>
                        <a:rPr lang="en-US" sz="1200" u="none" kern="1200" dirty="0" err="1">
                          <a:solidFill>
                            <a:schemeClr val="tx1"/>
                          </a:solidFill>
                          <a:effectLst/>
                          <a:latin typeface="+mn-lt"/>
                          <a:ea typeface="+mn-ea"/>
                          <a:cs typeface="+mn-cs"/>
                        </a:rPr>
                        <a:t>Kronik</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Böbrek</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Yetmezligi</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Belirtileri</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Gösteren</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Kedi</a:t>
                      </a:r>
                      <a:r>
                        <a:rPr lang="en-US" sz="1200" u="none" kern="1200" dirty="0">
                          <a:solidFill>
                            <a:schemeClr val="tx1"/>
                          </a:solidFill>
                          <a:effectLst/>
                          <a:latin typeface="+mn-lt"/>
                          <a:ea typeface="+mn-ea"/>
                          <a:cs typeface="+mn-cs"/>
                        </a:rPr>
                        <a:t> Ve </a:t>
                      </a:r>
                      <a:r>
                        <a:rPr lang="en-US" sz="1200" u="none" kern="1200" dirty="0" err="1">
                          <a:solidFill>
                            <a:schemeClr val="tx1"/>
                          </a:solidFill>
                          <a:effectLst/>
                          <a:latin typeface="+mn-lt"/>
                          <a:ea typeface="+mn-ea"/>
                          <a:cs typeface="+mn-cs"/>
                        </a:rPr>
                        <a:t>Köpeklerde</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Klinik</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Labora</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Tuvar</a:t>
                      </a:r>
                      <a:r>
                        <a:rPr lang="en-US" sz="1200" u="none" kern="1200" dirty="0">
                          <a:solidFill>
                            <a:schemeClr val="tx1"/>
                          </a:solidFill>
                          <a:effectLst/>
                          <a:latin typeface="+mn-lt"/>
                          <a:ea typeface="+mn-ea"/>
                          <a:cs typeface="+mn-cs"/>
                        </a:rPr>
                        <a:t> Ve </a:t>
                      </a:r>
                      <a:r>
                        <a:rPr lang="en-US" sz="1200" u="none" kern="1200" dirty="0" err="1">
                          <a:solidFill>
                            <a:schemeClr val="tx1"/>
                          </a:solidFill>
                          <a:effectLst/>
                          <a:latin typeface="+mn-lt"/>
                          <a:ea typeface="+mn-ea"/>
                          <a:cs typeface="+mn-cs"/>
                        </a:rPr>
                        <a:t>Patolojik</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Bulgular</a:t>
                      </a:r>
                      <a:r>
                        <a:rPr lang="en-US" sz="1200" u="none" kern="1200" dirty="0">
                          <a:solidFill>
                            <a:schemeClr val="tx1"/>
                          </a:solidFill>
                          <a:effectLst/>
                          <a:latin typeface="+mn-lt"/>
                          <a:ea typeface="+mn-ea"/>
                          <a:cs typeface="+mn-cs"/>
                        </a:rPr>
                        <a:t>.</a:t>
                      </a:r>
                    </a:p>
                    <a:p>
                      <a:pPr marL="342900" indent="-342900" algn="just">
                        <a:buFont typeface="+mj-lt"/>
                        <a:buAutoNum type="arabicPeriod"/>
                      </a:pPr>
                      <a:r>
                        <a:rPr lang="en-US" sz="1200" u="none" kern="1200" dirty="0">
                          <a:solidFill>
                            <a:schemeClr val="tx1"/>
                          </a:solidFill>
                          <a:effectLst/>
                          <a:latin typeface="+mn-lt"/>
                          <a:ea typeface="+mn-ea"/>
                          <a:cs typeface="+mn-cs"/>
                        </a:rPr>
                        <a:t>BARAN, M. (2007). </a:t>
                      </a:r>
                      <a:r>
                        <a:rPr lang="en-US" sz="1200" u="none" kern="1200" dirty="0" err="1">
                          <a:solidFill>
                            <a:schemeClr val="tx1"/>
                          </a:solidFill>
                          <a:effectLst/>
                          <a:latin typeface="+mn-lt"/>
                          <a:ea typeface="+mn-ea"/>
                          <a:cs typeface="+mn-cs"/>
                        </a:rPr>
                        <a:t>Kedi</a:t>
                      </a:r>
                      <a:r>
                        <a:rPr lang="en-US" sz="1200" u="none" kern="1200" dirty="0">
                          <a:solidFill>
                            <a:schemeClr val="tx1"/>
                          </a:solidFill>
                          <a:effectLst/>
                          <a:latin typeface="+mn-lt"/>
                          <a:ea typeface="+mn-ea"/>
                          <a:cs typeface="+mn-cs"/>
                        </a:rPr>
                        <a:t> Ve </a:t>
                      </a:r>
                      <a:r>
                        <a:rPr lang="en-US" sz="1200" u="none" kern="1200" dirty="0" err="1">
                          <a:solidFill>
                            <a:schemeClr val="tx1"/>
                          </a:solidFill>
                          <a:effectLst/>
                          <a:latin typeface="+mn-lt"/>
                          <a:ea typeface="+mn-ea"/>
                          <a:cs typeface="+mn-cs"/>
                        </a:rPr>
                        <a:t>Köpeklerin</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Beslenmesi</a:t>
                      </a:r>
                      <a:r>
                        <a:rPr lang="en-US" sz="1200" u="none" kern="1200" dirty="0">
                          <a:solidFill>
                            <a:schemeClr val="tx1"/>
                          </a:solidFill>
                          <a:effectLst/>
                          <a:latin typeface="+mn-lt"/>
                          <a:ea typeface="+mn-ea"/>
                          <a:cs typeface="+mn-cs"/>
                        </a:rPr>
                        <a:t>. İstanbul </a:t>
                      </a:r>
                      <a:r>
                        <a:rPr lang="en-US" sz="1200" u="none" kern="1200" dirty="0" err="1">
                          <a:solidFill>
                            <a:schemeClr val="tx1"/>
                          </a:solidFill>
                          <a:effectLst/>
                          <a:latin typeface="+mn-lt"/>
                          <a:ea typeface="+mn-ea"/>
                          <a:cs typeface="+mn-cs"/>
                        </a:rPr>
                        <a:t>Üniversitesi</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Veteriner</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Fakültesi</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Dergisi</a:t>
                      </a:r>
                      <a:r>
                        <a:rPr lang="en-US" sz="1200" u="none" kern="1200" dirty="0">
                          <a:solidFill>
                            <a:schemeClr val="tx1"/>
                          </a:solidFill>
                          <a:effectLst/>
                          <a:latin typeface="+mn-lt"/>
                          <a:ea typeface="+mn-ea"/>
                          <a:cs typeface="+mn-cs"/>
                        </a:rPr>
                        <a:t>, 33(3), 89-99.</a:t>
                      </a:r>
                    </a:p>
                    <a:p>
                      <a:pPr marL="342900" indent="-342900" algn="just">
                        <a:buFont typeface="+mj-lt"/>
                        <a:buAutoNum type="arabicPeriod"/>
                      </a:pPr>
                      <a:r>
                        <a:rPr lang="en-US" sz="1200" u="none" kern="1200" dirty="0">
                          <a:solidFill>
                            <a:schemeClr val="tx1"/>
                          </a:solidFill>
                          <a:effectLst/>
                          <a:latin typeface="+mn-lt"/>
                          <a:ea typeface="+mn-ea"/>
                          <a:cs typeface="+mn-cs"/>
                        </a:rPr>
                        <a:t>ALTUĞ, M. E. </a:t>
                      </a:r>
                      <a:r>
                        <a:rPr lang="en-US" sz="1200" u="none" kern="1200" dirty="0" err="1">
                          <a:solidFill>
                            <a:schemeClr val="tx1"/>
                          </a:solidFill>
                          <a:effectLst/>
                          <a:latin typeface="+mn-lt"/>
                          <a:ea typeface="+mn-ea"/>
                          <a:cs typeface="+mn-cs"/>
                        </a:rPr>
                        <a:t>Kedi</a:t>
                      </a:r>
                      <a:r>
                        <a:rPr lang="en-US" sz="1200" u="none" kern="1200" dirty="0">
                          <a:solidFill>
                            <a:schemeClr val="tx1"/>
                          </a:solidFill>
                          <a:effectLst/>
                          <a:latin typeface="+mn-lt"/>
                          <a:ea typeface="+mn-ea"/>
                          <a:cs typeface="+mn-cs"/>
                        </a:rPr>
                        <a:t> Ve </a:t>
                      </a:r>
                      <a:r>
                        <a:rPr lang="en-US" sz="1200" u="none" kern="1200" dirty="0" err="1">
                          <a:solidFill>
                            <a:schemeClr val="tx1"/>
                          </a:solidFill>
                          <a:effectLst/>
                          <a:latin typeface="+mn-lt"/>
                          <a:ea typeface="+mn-ea"/>
                          <a:cs typeface="+mn-cs"/>
                        </a:rPr>
                        <a:t>Köpeklerde</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Endodontik</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Uygulamalar</a:t>
                      </a:r>
                      <a:r>
                        <a:rPr lang="en-US" sz="1200" u="none" kern="1200" dirty="0">
                          <a:solidFill>
                            <a:schemeClr val="tx1"/>
                          </a:solidFill>
                          <a:effectLst/>
                          <a:latin typeface="+mn-lt"/>
                          <a:ea typeface="+mn-ea"/>
                          <a:cs typeface="+mn-cs"/>
                        </a:rPr>
                        <a:t>.</a:t>
                      </a:r>
                    </a:p>
                    <a:p>
                      <a:pPr marL="342900" indent="-342900" algn="just">
                        <a:buFont typeface="+mj-lt"/>
                        <a:buAutoNum type="arabicPeriod"/>
                      </a:pPr>
                      <a:r>
                        <a:rPr lang="en-US" sz="1200" u="none" kern="1200" dirty="0">
                          <a:solidFill>
                            <a:schemeClr val="tx1"/>
                          </a:solidFill>
                          <a:effectLst/>
                          <a:latin typeface="+mn-lt"/>
                          <a:ea typeface="+mn-ea"/>
                          <a:cs typeface="+mn-cs"/>
                        </a:rPr>
                        <a:t>BUDAĞ, C. </a:t>
                      </a:r>
                      <a:r>
                        <a:rPr lang="en-US" sz="1200" u="none" kern="1200" dirty="0" err="1">
                          <a:solidFill>
                            <a:schemeClr val="tx1"/>
                          </a:solidFill>
                          <a:effectLst/>
                          <a:latin typeface="+mn-lt"/>
                          <a:ea typeface="+mn-ea"/>
                          <a:cs typeface="+mn-cs"/>
                        </a:rPr>
                        <a:t>Evcil</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Kedi</a:t>
                      </a:r>
                      <a:r>
                        <a:rPr lang="en-US" sz="1200" u="none" kern="1200" dirty="0">
                          <a:solidFill>
                            <a:schemeClr val="tx1"/>
                          </a:solidFill>
                          <a:effectLst/>
                          <a:latin typeface="+mn-lt"/>
                          <a:ea typeface="+mn-ea"/>
                          <a:cs typeface="+mn-cs"/>
                        </a:rPr>
                        <a:t> (Felis </a:t>
                      </a:r>
                      <a:r>
                        <a:rPr lang="en-US" sz="1200" u="none" kern="1200" dirty="0" err="1">
                          <a:solidFill>
                            <a:schemeClr val="tx1"/>
                          </a:solidFill>
                          <a:effectLst/>
                          <a:latin typeface="+mn-lt"/>
                          <a:ea typeface="+mn-ea"/>
                          <a:cs typeface="+mn-cs"/>
                        </a:rPr>
                        <a:t>Silvertris</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Catus</a:t>
                      </a:r>
                      <a:r>
                        <a:rPr lang="en-US" sz="1200" u="none" kern="1200" dirty="0">
                          <a:solidFill>
                            <a:schemeClr val="tx1"/>
                          </a:solidFill>
                          <a:effectLst/>
                          <a:latin typeface="+mn-lt"/>
                          <a:ea typeface="+mn-ea"/>
                          <a:cs typeface="+mn-cs"/>
                        </a:rPr>
                        <a:t>) Ve </a:t>
                      </a:r>
                      <a:r>
                        <a:rPr lang="en-US" sz="1200" u="none" kern="1200" dirty="0" err="1">
                          <a:solidFill>
                            <a:schemeClr val="tx1"/>
                          </a:solidFill>
                          <a:effectLst/>
                          <a:latin typeface="+mn-lt"/>
                          <a:ea typeface="+mn-ea"/>
                          <a:cs typeface="+mn-cs"/>
                        </a:rPr>
                        <a:t>Evci</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Kedilerin</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Beslenmesi</a:t>
                      </a:r>
                      <a:r>
                        <a:rPr lang="en-US" sz="1200" u="none" kern="1200" dirty="0">
                          <a:solidFill>
                            <a:schemeClr val="tx1"/>
                          </a:solidFill>
                          <a:effectLst/>
                          <a:latin typeface="+mn-lt"/>
                          <a:ea typeface="+mn-ea"/>
                          <a:cs typeface="+mn-cs"/>
                        </a:rPr>
                        <a:t>.</a:t>
                      </a:r>
                    </a:p>
                    <a:p>
                      <a:pPr marL="342900" indent="-342900" algn="just">
                        <a:buFont typeface="+mj-lt"/>
                        <a:buAutoNum type="arabicPeriod"/>
                      </a:pPr>
                      <a:r>
                        <a:rPr lang="en-US" sz="1200" u="none" kern="1200" dirty="0">
                          <a:solidFill>
                            <a:schemeClr val="tx1"/>
                          </a:solidFill>
                          <a:effectLst/>
                          <a:latin typeface="+mn-lt"/>
                          <a:ea typeface="+mn-ea"/>
                          <a:cs typeface="+mn-cs"/>
                          <a:hlinkClick r:id="rId2">
                            <a:extLst>
                              <a:ext uri="{A12FA001-AC4F-418D-AE19-62706E023703}">
                                <ahyp:hlinkClr xmlns:ahyp="http://schemas.microsoft.com/office/drawing/2018/hyperlinkcolor" xmlns="" val="tx"/>
                              </a:ext>
                            </a:extLst>
                          </a:hlinkClick>
                        </a:rPr>
                        <a:t>http://meslek.eba.gov.tr/moduller/Kedi%20Ve%20Kopekleri%20Besleme.pdf</a:t>
                      </a:r>
                      <a:endParaRPr lang="en-US" sz="1200" u="none" kern="1200" dirty="0">
                        <a:solidFill>
                          <a:schemeClr val="tx1"/>
                        </a:solidFill>
                        <a:effectLst/>
                        <a:latin typeface="+mn-lt"/>
                        <a:ea typeface="+mn-ea"/>
                        <a:cs typeface="+mn-cs"/>
                      </a:endParaRPr>
                    </a:p>
                    <a:p>
                      <a:pPr marL="342900" indent="-342900" algn="just">
                        <a:buFont typeface="+mj-lt"/>
                        <a:buAutoNum type="arabicPeriod"/>
                      </a:pPr>
                      <a:r>
                        <a:rPr lang="en-US" sz="1200" u="none" kern="1200" dirty="0">
                          <a:solidFill>
                            <a:schemeClr val="tx1"/>
                          </a:solidFill>
                          <a:effectLst/>
                          <a:latin typeface="+mn-lt"/>
                          <a:ea typeface="+mn-ea"/>
                          <a:cs typeface="+mn-cs"/>
                        </a:rPr>
                        <a:t>KARAHAN, M. (2021). </a:t>
                      </a:r>
                      <a:r>
                        <a:rPr lang="en-US" sz="1200" u="none" kern="1200" dirty="0" err="1">
                          <a:solidFill>
                            <a:schemeClr val="tx1"/>
                          </a:solidFill>
                          <a:effectLst/>
                          <a:latin typeface="+mn-lt"/>
                          <a:ea typeface="+mn-ea"/>
                          <a:cs typeface="+mn-cs"/>
                        </a:rPr>
                        <a:t>Karar</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Destek</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Sistemleri</a:t>
                      </a:r>
                      <a:r>
                        <a:rPr lang="en-US" sz="1200" u="none" kern="1200" dirty="0">
                          <a:solidFill>
                            <a:schemeClr val="tx1"/>
                          </a:solidFill>
                          <a:effectLst/>
                          <a:latin typeface="+mn-lt"/>
                          <a:ea typeface="+mn-ea"/>
                          <a:cs typeface="+mn-cs"/>
                        </a:rPr>
                        <a:t> Ve </a:t>
                      </a:r>
                      <a:r>
                        <a:rPr lang="en-US" sz="1200" u="none" kern="1200" dirty="0" err="1">
                          <a:solidFill>
                            <a:schemeClr val="tx1"/>
                          </a:solidFill>
                          <a:effectLst/>
                          <a:latin typeface="+mn-lt"/>
                          <a:ea typeface="+mn-ea"/>
                          <a:cs typeface="+mn-cs"/>
                        </a:rPr>
                        <a:t>Çok</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Kriterli</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Karar</a:t>
                      </a:r>
                      <a:r>
                        <a:rPr lang="en-US" sz="1200" u="none" kern="1200" dirty="0">
                          <a:solidFill>
                            <a:schemeClr val="tx1"/>
                          </a:solidFill>
                          <a:effectLst/>
                          <a:latin typeface="+mn-lt"/>
                          <a:ea typeface="+mn-ea"/>
                          <a:cs typeface="+mn-cs"/>
                        </a:rPr>
                        <a:t> Verme </a:t>
                      </a:r>
                      <a:r>
                        <a:rPr lang="en-US" sz="1200" u="none" kern="1200" dirty="0" err="1">
                          <a:solidFill>
                            <a:schemeClr val="tx1"/>
                          </a:solidFill>
                          <a:effectLst/>
                          <a:latin typeface="+mn-lt"/>
                          <a:ea typeface="+mn-ea"/>
                          <a:cs typeface="+mn-cs"/>
                        </a:rPr>
                        <a:t>Yöntemi</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Uygulamaları</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Akademisyen</a:t>
                      </a:r>
                      <a:r>
                        <a:rPr lang="en-US" sz="1200" u="none" kern="1200" dirty="0">
                          <a:solidFill>
                            <a:schemeClr val="tx1"/>
                          </a:solidFill>
                          <a:effectLst/>
                          <a:latin typeface="+mn-lt"/>
                          <a:ea typeface="+mn-ea"/>
                          <a:cs typeface="+mn-cs"/>
                        </a:rPr>
                        <a:t> </a:t>
                      </a:r>
                      <a:r>
                        <a:rPr lang="en-US" sz="1200" u="none" kern="1200" dirty="0" err="1">
                          <a:solidFill>
                            <a:schemeClr val="tx1"/>
                          </a:solidFill>
                          <a:effectLst/>
                          <a:latin typeface="+mn-lt"/>
                          <a:ea typeface="+mn-ea"/>
                          <a:cs typeface="+mn-cs"/>
                        </a:rPr>
                        <a:t>Kitabevi</a:t>
                      </a:r>
                      <a:r>
                        <a:rPr lang="en-US" sz="1300" u="none" kern="1200" dirty="0">
                          <a:solidFill>
                            <a:schemeClr val="tx1"/>
                          </a:solidFill>
                          <a:effectLst/>
                          <a:latin typeface="+mn-lt"/>
                          <a:ea typeface="+mn-ea"/>
                          <a:cs typeface="+mn-cs"/>
                        </a:rPr>
                        <a:t>.</a:t>
                      </a:r>
                    </a:p>
                  </a:txBody>
                  <a:tcPr marL="72008" marR="72008" marT="29704" marB="29704"/>
                </a:tc>
                <a:extLst>
                  <a:ext uri="{0D108BD9-81ED-4DB2-BD59-A6C34878D82A}">
                    <a16:rowId xmlns:a16="http://schemas.microsoft.com/office/drawing/2014/main" val="10001"/>
                  </a:ext>
                </a:extLst>
              </a:tr>
            </a:tbl>
          </a:graphicData>
        </a:graphic>
      </p:graphicFrame>
      <p:graphicFrame>
        <p:nvGraphicFramePr>
          <p:cNvPr id="28" name="Table 25"/>
          <p:cNvGraphicFramePr>
            <a:graphicFrameLocks noGrp="1"/>
          </p:cNvGraphicFramePr>
          <p:nvPr>
            <p:extLst>
              <p:ext uri="{D42A27DB-BD31-4B8C-83A1-F6EECF244321}">
                <p14:modId xmlns:p14="http://schemas.microsoft.com/office/powerpoint/2010/main" val="2056021962"/>
              </p:ext>
            </p:extLst>
          </p:nvPr>
        </p:nvGraphicFramePr>
        <p:xfrm>
          <a:off x="854101" y="9060646"/>
          <a:ext cx="5166456" cy="6351976"/>
        </p:xfrm>
        <a:graphic>
          <a:graphicData uri="http://schemas.openxmlformats.org/drawingml/2006/table">
            <a:tbl>
              <a:tblPr firstRow="1" bandRow="1">
                <a:tableStyleId>{69012ECD-51FC-41F1-AA8D-1B2483CD663E}</a:tableStyleId>
              </a:tblPr>
              <a:tblGrid>
                <a:gridCol w="5166456">
                  <a:extLst>
                    <a:ext uri="{9D8B030D-6E8A-4147-A177-3AD203B41FA5}">
                      <a16:colId xmlns:a16="http://schemas.microsoft.com/office/drawing/2014/main" val="20000"/>
                    </a:ext>
                  </a:extLst>
                </a:gridCol>
              </a:tblGrid>
              <a:tr h="458548">
                <a:tc>
                  <a:txBody>
                    <a:bodyPr/>
                    <a:lstStyle/>
                    <a:p>
                      <a:pPr marL="0" marR="0" indent="0" algn="ctr" defTabSz="4068913" rtl="0" eaLnBrk="1" fontAlgn="auto" latinLnBrk="0" hangingPunct="1">
                        <a:lnSpc>
                          <a:spcPct val="100000"/>
                        </a:lnSpc>
                        <a:spcBef>
                          <a:spcPts val="0"/>
                        </a:spcBef>
                        <a:spcAft>
                          <a:spcPts val="0"/>
                        </a:spcAft>
                        <a:buClrTx/>
                        <a:buSzTx/>
                        <a:buFontTx/>
                        <a:buNone/>
                        <a:tabLst/>
                        <a:defRPr/>
                      </a:pPr>
                      <a:r>
                        <a:rPr lang="en-US" sz="3500" b="1" kern="1200" dirty="0" err="1">
                          <a:solidFill>
                            <a:schemeClr val="bg1"/>
                          </a:solidFill>
                          <a:latin typeface="+mj-lt"/>
                          <a:ea typeface="+mn-ea"/>
                          <a:cs typeface="+mn-cs"/>
                        </a:rPr>
                        <a:t>Karar</a:t>
                      </a:r>
                      <a:r>
                        <a:rPr lang="en-US" sz="3500" b="1" kern="1200" dirty="0">
                          <a:solidFill>
                            <a:schemeClr val="bg1"/>
                          </a:solidFill>
                          <a:latin typeface="+mj-lt"/>
                          <a:ea typeface="+mn-ea"/>
                          <a:cs typeface="+mn-cs"/>
                        </a:rPr>
                        <a:t> </a:t>
                      </a:r>
                      <a:r>
                        <a:rPr lang="en-US" sz="3500" b="1" kern="1200" dirty="0" err="1">
                          <a:solidFill>
                            <a:schemeClr val="bg1"/>
                          </a:solidFill>
                          <a:latin typeface="+mj-lt"/>
                          <a:ea typeface="+mn-ea"/>
                          <a:cs typeface="+mn-cs"/>
                        </a:rPr>
                        <a:t>Destek</a:t>
                      </a:r>
                      <a:r>
                        <a:rPr lang="en-US" sz="3500" b="1" kern="1200" dirty="0">
                          <a:solidFill>
                            <a:schemeClr val="bg1"/>
                          </a:solidFill>
                          <a:latin typeface="+mj-lt"/>
                          <a:ea typeface="+mn-ea"/>
                          <a:cs typeface="+mn-cs"/>
                        </a:rPr>
                        <a:t> </a:t>
                      </a:r>
                      <a:r>
                        <a:rPr lang="en-US" sz="3500" b="1" kern="1200" dirty="0" err="1">
                          <a:solidFill>
                            <a:schemeClr val="bg1"/>
                          </a:solidFill>
                          <a:latin typeface="+mj-lt"/>
                          <a:ea typeface="+mn-ea"/>
                          <a:cs typeface="+mn-cs"/>
                        </a:rPr>
                        <a:t>Sistemleri</a:t>
                      </a:r>
                      <a:endParaRPr lang="en-US" sz="3500" b="1" kern="1200" dirty="0">
                        <a:solidFill>
                          <a:schemeClr val="bg1"/>
                        </a:solidFill>
                        <a:latin typeface="+mj-lt"/>
                        <a:ea typeface="+mn-ea"/>
                        <a:cs typeface="+mn-cs"/>
                      </a:endParaRPr>
                    </a:p>
                  </a:txBody>
                  <a:tcPr marL="72008" marR="72008" marT="29704" marB="29704">
                    <a:solidFill>
                      <a:srgbClr val="433AF0"/>
                    </a:solidFill>
                  </a:tcPr>
                </a:tc>
                <a:extLst>
                  <a:ext uri="{0D108BD9-81ED-4DB2-BD59-A6C34878D82A}">
                    <a16:rowId xmlns:a16="http://schemas.microsoft.com/office/drawing/2014/main" val="10000"/>
                  </a:ext>
                </a:extLst>
              </a:tr>
              <a:tr h="4594944">
                <a:tc>
                  <a:txBody>
                    <a:bodyPr/>
                    <a:lstStyle/>
                    <a:p>
                      <a:pPr marL="0" marR="0" indent="0" algn="just" defTabSz="2945079" rtl="0" eaLnBrk="1" fontAlgn="auto" latinLnBrk="0" hangingPunct="1">
                        <a:lnSpc>
                          <a:spcPct val="100000"/>
                        </a:lnSpc>
                        <a:spcBef>
                          <a:spcPts val="0"/>
                        </a:spcBef>
                        <a:spcAft>
                          <a:spcPts val="0"/>
                        </a:spcAft>
                        <a:buClrTx/>
                        <a:buSzTx/>
                        <a:buFontTx/>
                        <a:buNone/>
                        <a:tabLst/>
                        <a:defRPr/>
                      </a:pPr>
                      <a:r>
                        <a:rPr lang="tr-TR" sz="2200" kern="1200" dirty="0">
                          <a:solidFill>
                            <a:schemeClr val="tx1"/>
                          </a:solidFill>
                          <a:effectLst/>
                          <a:latin typeface="+mn-lt"/>
                          <a:ea typeface="+mn-ea"/>
                          <a:cs typeface="+mn-cs"/>
                        </a:rPr>
                        <a:t>Karar destek sistemleri karar verecek kişilere yardımcı olmak amacıyla teknoloji, algoritma, belge ve verileri kullanarak, karar vericiye yardımcı problemi daha iyi tanımlayan ve çözümleyici yaklaş</a:t>
                      </a:r>
                      <a:r>
                        <a:rPr lang="en-US" sz="2200" kern="1200" dirty="0">
                          <a:solidFill>
                            <a:schemeClr val="tx1"/>
                          </a:solidFill>
                          <a:effectLst/>
                          <a:latin typeface="+mn-lt"/>
                          <a:ea typeface="+mn-ea"/>
                          <a:cs typeface="+mn-cs"/>
                        </a:rPr>
                        <a:t>ı</a:t>
                      </a:r>
                      <a:r>
                        <a:rPr lang="tr-TR" sz="2200" kern="1200" dirty="0" err="1">
                          <a:solidFill>
                            <a:schemeClr val="tx1"/>
                          </a:solidFill>
                          <a:effectLst/>
                          <a:latin typeface="+mn-lt"/>
                          <a:ea typeface="+mn-ea"/>
                          <a:cs typeface="+mn-cs"/>
                        </a:rPr>
                        <a:t>mlarda</a:t>
                      </a:r>
                      <a:r>
                        <a:rPr lang="tr-TR" sz="2200" kern="1200" dirty="0">
                          <a:solidFill>
                            <a:schemeClr val="tx1"/>
                          </a:solidFill>
                          <a:effectLst/>
                          <a:latin typeface="+mn-lt"/>
                          <a:ea typeface="+mn-ea"/>
                          <a:cs typeface="+mn-cs"/>
                        </a:rPr>
                        <a:t> bulunan bilgisayar sistemidir</a:t>
                      </a:r>
                      <a:r>
                        <a:rPr lang="en-US" sz="2200" kern="1200" dirty="0">
                          <a:solidFill>
                            <a:schemeClr val="tx1"/>
                          </a:solidFill>
                          <a:effectLst/>
                          <a:latin typeface="+mn-lt"/>
                          <a:ea typeface="+mn-ea"/>
                          <a:cs typeface="+mn-cs"/>
                        </a:rPr>
                        <a:t>. </a:t>
                      </a:r>
                      <a:endParaRPr lang="tr-TR" sz="2200" kern="1200" dirty="0">
                        <a:solidFill>
                          <a:schemeClr val="tx1"/>
                        </a:solidFill>
                        <a:effectLst/>
                        <a:latin typeface="+mn-lt"/>
                        <a:ea typeface="+mn-ea"/>
                        <a:cs typeface="+mn-cs"/>
                      </a:endParaRPr>
                    </a:p>
                    <a:p>
                      <a:pPr marL="0" marR="0" indent="0" algn="just" defTabSz="2945079" rtl="0" eaLnBrk="1" fontAlgn="auto" latinLnBrk="0" hangingPunct="1">
                        <a:lnSpc>
                          <a:spcPct val="100000"/>
                        </a:lnSpc>
                        <a:spcBef>
                          <a:spcPts val="0"/>
                        </a:spcBef>
                        <a:spcAft>
                          <a:spcPts val="0"/>
                        </a:spcAft>
                        <a:buClrTx/>
                        <a:buSzTx/>
                        <a:buFontTx/>
                        <a:buNone/>
                        <a:tabLst/>
                        <a:defRPr/>
                      </a:pPr>
                      <a:r>
                        <a:rPr lang="en-US" sz="2200" kern="1200" dirty="0" err="1">
                          <a:solidFill>
                            <a:schemeClr val="tx1"/>
                          </a:solidFill>
                          <a:effectLst/>
                          <a:latin typeface="+mn-lt"/>
                          <a:ea typeface="+mn-ea"/>
                          <a:cs typeface="+mn-cs"/>
                        </a:rPr>
                        <a:t>Çok</a:t>
                      </a:r>
                      <a:r>
                        <a:rPr lang="en-US" sz="2200" kern="1200" dirty="0">
                          <a:solidFill>
                            <a:schemeClr val="tx1"/>
                          </a:solidFill>
                          <a:effectLst/>
                          <a:latin typeface="+mn-lt"/>
                          <a:ea typeface="+mn-ea"/>
                          <a:cs typeface="+mn-cs"/>
                        </a:rPr>
                        <a:t> </a:t>
                      </a:r>
                      <a:r>
                        <a:rPr lang="en-US" sz="2200" kern="1200" dirty="0" err="1">
                          <a:solidFill>
                            <a:schemeClr val="tx1"/>
                          </a:solidFill>
                          <a:effectLst/>
                          <a:latin typeface="+mn-lt"/>
                          <a:ea typeface="+mn-ea"/>
                          <a:cs typeface="+mn-cs"/>
                        </a:rPr>
                        <a:t>kriterli</a:t>
                      </a:r>
                      <a:r>
                        <a:rPr lang="en-US" sz="2200" kern="1200" dirty="0">
                          <a:solidFill>
                            <a:schemeClr val="tx1"/>
                          </a:solidFill>
                          <a:effectLst/>
                          <a:latin typeface="+mn-lt"/>
                          <a:ea typeface="+mn-ea"/>
                          <a:cs typeface="+mn-cs"/>
                        </a:rPr>
                        <a:t> </a:t>
                      </a:r>
                      <a:r>
                        <a:rPr lang="en-US" sz="2200" kern="1200" dirty="0" err="1">
                          <a:solidFill>
                            <a:schemeClr val="tx1"/>
                          </a:solidFill>
                          <a:effectLst/>
                          <a:latin typeface="+mn-lt"/>
                          <a:ea typeface="+mn-ea"/>
                          <a:cs typeface="+mn-cs"/>
                        </a:rPr>
                        <a:t>karar</a:t>
                      </a:r>
                      <a:r>
                        <a:rPr lang="en-US" sz="2200" kern="1200" dirty="0">
                          <a:solidFill>
                            <a:schemeClr val="tx1"/>
                          </a:solidFill>
                          <a:effectLst/>
                          <a:latin typeface="+mn-lt"/>
                          <a:ea typeface="+mn-ea"/>
                          <a:cs typeface="+mn-cs"/>
                        </a:rPr>
                        <a:t> </a:t>
                      </a:r>
                      <a:r>
                        <a:rPr lang="en-US" sz="2200" kern="1200" dirty="0" err="1">
                          <a:solidFill>
                            <a:schemeClr val="tx1"/>
                          </a:solidFill>
                          <a:effectLst/>
                          <a:latin typeface="+mn-lt"/>
                          <a:ea typeface="+mn-ea"/>
                          <a:cs typeface="+mn-cs"/>
                        </a:rPr>
                        <a:t>verme</a:t>
                      </a:r>
                      <a:r>
                        <a:rPr lang="en-US" sz="2200" kern="1200" dirty="0">
                          <a:solidFill>
                            <a:schemeClr val="tx1"/>
                          </a:solidFill>
                          <a:effectLst/>
                          <a:latin typeface="+mn-lt"/>
                          <a:ea typeface="+mn-ea"/>
                          <a:cs typeface="+mn-cs"/>
                        </a:rPr>
                        <a:t>, </a:t>
                      </a:r>
                      <a:r>
                        <a:rPr lang="en-US" sz="2200" kern="1200" dirty="0" err="1">
                          <a:solidFill>
                            <a:schemeClr val="tx1"/>
                          </a:solidFill>
                          <a:effectLst/>
                          <a:latin typeface="+mn-lt"/>
                          <a:ea typeface="+mn-ea"/>
                          <a:cs typeface="+mn-cs"/>
                        </a:rPr>
                        <a:t>k</a:t>
                      </a:r>
                      <a:r>
                        <a:rPr lang="en-US" sz="2200" dirty="0" err="1"/>
                        <a:t>arar</a:t>
                      </a:r>
                      <a:r>
                        <a:rPr lang="en-US" sz="2200" dirty="0"/>
                        <a:t> </a:t>
                      </a:r>
                      <a:r>
                        <a:rPr lang="en-US" sz="2200" dirty="0" err="1"/>
                        <a:t>destek</a:t>
                      </a:r>
                      <a:r>
                        <a:rPr lang="en-US" sz="2200" dirty="0"/>
                        <a:t> </a:t>
                      </a:r>
                      <a:r>
                        <a:rPr lang="en-US" sz="2200" dirty="0" err="1"/>
                        <a:t>sistemi</a:t>
                      </a:r>
                      <a:r>
                        <a:rPr lang="en-US" sz="2200" dirty="0"/>
                        <a:t> </a:t>
                      </a:r>
                      <a:r>
                        <a:rPr lang="en-US" sz="2200" dirty="0" err="1"/>
                        <a:t>uygulamalarının</a:t>
                      </a:r>
                      <a:r>
                        <a:rPr lang="en-US" sz="2200" dirty="0"/>
                        <a:t> </a:t>
                      </a:r>
                      <a:r>
                        <a:rPr lang="en-US" sz="2200" dirty="0" err="1"/>
                        <a:t>temel</a:t>
                      </a:r>
                      <a:r>
                        <a:rPr lang="en-US" sz="2200" dirty="0"/>
                        <a:t> </a:t>
                      </a:r>
                      <a:r>
                        <a:rPr lang="en-US" sz="2200" dirty="0" err="1"/>
                        <a:t>yaklaşımlarından</a:t>
                      </a:r>
                      <a:r>
                        <a:rPr lang="en-US" sz="2200" dirty="0"/>
                        <a:t> </a:t>
                      </a:r>
                      <a:r>
                        <a:rPr lang="en-US" sz="2200" dirty="0" err="1"/>
                        <a:t>biridir</a:t>
                      </a:r>
                      <a:r>
                        <a:rPr lang="en-US" sz="2200" dirty="0"/>
                        <a:t>. </a:t>
                      </a:r>
                      <a:r>
                        <a:rPr lang="tr-TR" sz="2200" dirty="0"/>
                        <a:t>Amacı p</a:t>
                      </a:r>
                      <a:r>
                        <a:rPr lang="en-US" sz="2200" dirty="0" err="1"/>
                        <a:t>roblemi</a:t>
                      </a:r>
                      <a:r>
                        <a:rPr lang="en-US" sz="2200" dirty="0"/>
                        <a:t> </a:t>
                      </a:r>
                      <a:r>
                        <a:rPr lang="en-US" sz="2200" dirty="0" err="1"/>
                        <a:t>küçük</a:t>
                      </a:r>
                      <a:r>
                        <a:rPr lang="en-US" sz="2200" dirty="0"/>
                        <a:t> </a:t>
                      </a:r>
                      <a:r>
                        <a:rPr lang="en-US" sz="2200" dirty="0" err="1"/>
                        <a:t>parçalara</a:t>
                      </a:r>
                      <a:r>
                        <a:rPr lang="en-US" sz="2200" dirty="0"/>
                        <a:t> </a:t>
                      </a:r>
                      <a:r>
                        <a:rPr lang="en-US" sz="2200" dirty="0" err="1"/>
                        <a:t>ayırarak</a:t>
                      </a:r>
                      <a:r>
                        <a:rPr lang="en-US" sz="2200" dirty="0"/>
                        <a:t> </a:t>
                      </a:r>
                      <a:r>
                        <a:rPr lang="en-US" sz="2200" dirty="0" err="1"/>
                        <a:t>çözmek</a:t>
                      </a:r>
                      <a:r>
                        <a:rPr lang="tr-TR" sz="2200" dirty="0"/>
                        <a:t>tir</a:t>
                      </a:r>
                      <a:r>
                        <a:rPr lang="en-US" sz="2200" dirty="0"/>
                        <a:t>. </a:t>
                      </a:r>
                      <a:r>
                        <a:rPr lang="en-US" sz="2200" dirty="0" err="1"/>
                        <a:t>Çok</a:t>
                      </a:r>
                      <a:r>
                        <a:rPr lang="en-US" sz="2200" dirty="0"/>
                        <a:t> </a:t>
                      </a:r>
                      <a:r>
                        <a:rPr lang="en-US" sz="2200" dirty="0" err="1"/>
                        <a:t>kriterli</a:t>
                      </a:r>
                      <a:r>
                        <a:rPr lang="en-US" sz="2200" dirty="0"/>
                        <a:t> </a:t>
                      </a:r>
                      <a:r>
                        <a:rPr lang="en-US" sz="2200" dirty="0" err="1"/>
                        <a:t>karar</a:t>
                      </a:r>
                      <a:r>
                        <a:rPr lang="en-US" sz="2200" dirty="0"/>
                        <a:t> </a:t>
                      </a:r>
                      <a:r>
                        <a:rPr lang="en-US" sz="2200" dirty="0" err="1"/>
                        <a:t>analizi</a:t>
                      </a:r>
                      <a:r>
                        <a:rPr lang="en-US" sz="2200" dirty="0"/>
                        <a:t>, </a:t>
                      </a:r>
                      <a:r>
                        <a:rPr lang="en-US" sz="2200" dirty="0" err="1"/>
                        <a:t>elde</a:t>
                      </a:r>
                      <a:r>
                        <a:rPr lang="en-US" sz="2200" dirty="0"/>
                        <a:t> </a:t>
                      </a:r>
                      <a:r>
                        <a:rPr lang="en-US" sz="2200" dirty="0" err="1"/>
                        <a:t>bulunan</a:t>
                      </a:r>
                      <a:r>
                        <a:rPr lang="en-US" sz="2200" dirty="0"/>
                        <a:t> </a:t>
                      </a:r>
                      <a:r>
                        <a:rPr lang="en-US" sz="2200" dirty="0" err="1"/>
                        <a:t>veri</a:t>
                      </a:r>
                      <a:r>
                        <a:rPr lang="en-US" sz="2200" dirty="0"/>
                        <a:t> </a:t>
                      </a:r>
                      <a:r>
                        <a:rPr lang="en-US" sz="2200" dirty="0" err="1"/>
                        <a:t>yığını</a:t>
                      </a:r>
                      <a:r>
                        <a:rPr lang="en-US" sz="2200" dirty="0"/>
                        <a:t> </a:t>
                      </a:r>
                      <a:r>
                        <a:rPr lang="en-US" sz="2200" dirty="0" err="1"/>
                        <a:t>içerisinden</a:t>
                      </a:r>
                      <a:r>
                        <a:rPr lang="en-US" sz="2200" dirty="0"/>
                        <a:t> </a:t>
                      </a:r>
                      <a:r>
                        <a:rPr lang="en-US" sz="2200" dirty="0" err="1"/>
                        <a:t>ihtiyaç</a:t>
                      </a:r>
                      <a:r>
                        <a:rPr lang="en-US" sz="2200" dirty="0"/>
                        <a:t> </a:t>
                      </a:r>
                      <a:r>
                        <a:rPr lang="en-US" sz="2200" dirty="0" err="1"/>
                        <a:t>duyulan</a:t>
                      </a:r>
                      <a:r>
                        <a:rPr lang="en-US" sz="2200" dirty="0"/>
                        <a:t> </a:t>
                      </a:r>
                      <a:r>
                        <a:rPr lang="en-US" sz="2200" dirty="0" err="1"/>
                        <a:t>bilgiy</a:t>
                      </a:r>
                      <a:r>
                        <a:rPr lang="tr-TR" sz="2200" dirty="0"/>
                        <a:t>i</a:t>
                      </a:r>
                      <a:r>
                        <a:rPr lang="en-US" sz="2200" dirty="0"/>
                        <a:t> </a:t>
                      </a:r>
                      <a:r>
                        <a:rPr lang="tr-TR" sz="2200" dirty="0"/>
                        <a:t>kullanıcının </a:t>
                      </a:r>
                      <a:r>
                        <a:rPr lang="en-US" sz="2200" dirty="0"/>
                        <a:t> </a:t>
                      </a:r>
                      <a:r>
                        <a:rPr lang="tr-TR" sz="2200" dirty="0"/>
                        <a:t>verdiği </a:t>
                      </a:r>
                      <a:r>
                        <a:rPr lang="en-US" sz="2200" dirty="0" err="1"/>
                        <a:t>önem</a:t>
                      </a:r>
                      <a:r>
                        <a:rPr lang="en-US" sz="2200" dirty="0"/>
                        <a:t> </a:t>
                      </a:r>
                      <a:r>
                        <a:rPr lang="en-US" sz="2200" dirty="0" err="1"/>
                        <a:t>derecesine</a:t>
                      </a:r>
                      <a:r>
                        <a:rPr lang="tr-TR" sz="2200" dirty="0"/>
                        <a:t> </a:t>
                      </a:r>
                      <a:r>
                        <a:rPr lang="en-US" sz="2200" dirty="0" err="1"/>
                        <a:t>göre</a:t>
                      </a:r>
                      <a:r>
                        <a:rPr lang="en-US" sz="2200" dirty="0"/>
                        <a:t> </a:t>
                      </a:r>
                      <a:r>
                        <a:rPr lang="en-US" sz="2200" dirty="0" err="1"/>
                        <a:t>vurgulayarak</a:t>
                      </a:r>
                      <a:r>
                        <a:rPr lang="en-US" sz="2200" dirty="0"/>
                        <a:t> </a:t>
                      </a:r>
                      <a:r>
                        <a:rPr lang="en-US" sz="2200" dirty="0" err="1"/>
                        <a:t>tasarlanm</a:t>
                      </a:r>
                      <a:r>
                        <a:rPr lang="tr-TR" sz="2200" dirty="0"/>
                        <a:t>ıştır</a:t>
                      </a:r>
                      <a:r>
                        <a:rPr lang="en-US" sz="2200" dirty="0"/>
                        <a:t>. Bu </a:t>
                      </a:r>
                      <a:r>
                        <a:rPr lang="en-US" sz="2200" dirty="0" err="1"/>
                        <a:t>projede</a:t>
                      </a:r>
                      <a:r>
                        <a:rPr lang="en-US" sz="2200" dirty="0"/>
                        <a:t> </a:t>
                      </a:r>
                      <a:r>
                        <a:rPr lang="en-US" sz="2200" dirty="0" err="1"/>
                        <a:t>çok</a:t>
                      </a:r>
                      <a:r>
                        <a:rPr lang="en-US" sz="2200" dirty="0"/>
                        <a:t> </a:t>
                      </a:r>
                      <a:r>
                        <a:rPr lang="en-US" sz="2200" dirty="0" err="1"/>
                        <a:t>kriterli</a:t>
                      </a:r>
                      <a:r>
                        <a:rPr lang="en-US" sz="2200" dirty="0"/>
                        <a:t> </a:t>
                      </a:r>
                      <a:r>
                        <a:rPr lang="en-US" sz="2200" dirty="0" err="1"/>
                        <a:t>karar</a:t>
                      </a:r>
                      <a:r>
                        <a:rPr lang="en-US" sz="2200" dirty="0"/>
                        <a:t> </a:t>
                      </a:r>
                      <a:r>
                        <a:rPr lang="en-US" sz="2200" dirty="0" err="1"/>
                        <a:t>verme</a:t>
                      </a:r>
                      <a:r>
                        <a:rPr lang="en-US" sz="2200" dirty="0"/>
                        <a:t> </a:t>
                      </a:r>
                      <a:r>
                        <a:rPr lang="en-US" sz="2200" dirty="0" err="1"/>
                        <a:t>yöntemlerinden</a:t>
                      </a:r>
                      <a:r>
                        <a:rPr lang="en-US" sz="2200" dirty="0"/>
                        <a:t> </a:t>
                      </a:r>
                      <a:r>
                        <a:rPr lang="en-US" sz="2200" dirty="0" err="1"/>
                        <a:t>biri</a:t>
                      </a:r>
                      <a:r>
                        <a:rPr lang="en-US" sz="2200" dirty="0"/>
                        <a:t> </a:t>
                      </a:r>
                      <a:r>
                        <a:rPr lang="en-US" sz="2200" dirty="0" err="1"/>
                        <a:t>olan</a:t>
                      </a:r>
                      <a:r>
                        <a:rPr lang="en-US" sz="2200" dirty="0"/>
                        <a:t> </a:t>
                      </a:r>
                      <a:r>
                        <a:rPr lang="en-US" sz="2200" dirty="0" err="1"/>
                        <a:t>Analitik</a:t>
                      </a:r>
                      <a:r>
                        <a:rPr lang="en-US" sz="2200" dirty="0"/>
                        <a:t> </a:t>
                      </a:r>
                      <a:r>
                        <a:rPr lang="en-US" sz="2200" dirty="0" err="1"/>
                        <a:t>Hiyerarşi</a:t>
                      </a:r>
                      <a:r>
                        <a:rPr lang="en-US" sz="2200" dirty="0"/>
                        <a:t> </a:t>
                      </a:r>
                      <a:r>
                        <a:rPr lang="en-US" sz="2200" dirty="0" err="1"/>
                        <a:t>Süreci</a:t>
                      </a:r>
                      <a:r>
                        <a:rPr lang="en-US" sz="2200" dirty="0"/>
                        <a:t> </a:t>
                      </a:r>
                      <a:r>
                        <a:rPr lang="en-US" sz="2200" dirty="0" err="1"/>
                        <a:t>kullanılmaktadır</a:t>
                      </a:r>
                      <a:r>
                        <a:rPr lang="en-US" sz="2200" dirty="0"/>
                        <a:t>.</a:t>
                      </a:r>
                      <a:endParaRPr lang="en-US" sz="2200" kern="1200" noProof="0" dirty="0">
                        <a:solidFill>
                          <a:schemeClr val="tx1"/>
                        </a:solidFill>
                        <a:effectLst/>
                        <a:latin typeface="+mn-lt"/>
                        <a:ea typeface="+mn-ea"/>
                        <a:cs typeface="+mn-cs"/>
                      </a:endParaRPr>
                    </a:p>
                  </a:txBody>
                  <a:tcPr marL="72008" marR="72008" marT="29704" marB="29704"/>
                </a:tc>
                <a:extLst>
                  <a:ext uri="{0D108BD9-81ED-4DB2-BD59-A6C34878D82A}">
                    <a16:rowId xmlns:a16="http://schemas.microsoft.com/office/drawing/2014/main" val="10001"/>
                  </a:ext>
                </a:extLst>
              </a:tr>
            </a:tbl>
          </a:graphicData>
        </a:graphic>
      </p:graphicFrame>
      <p:pic>
        <p:nvPicPr>
          <p:cNvPr id="2" name="Resim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618531" y="536898"/>
            <a:ext cx="2202540" cy="2104144"/>
          </a:xfrm>
          <a:prstGeom prst="rect">
            <a:avLst/>
          </a:prstGeom>
        </p:spPr>
      </p:pic>
      <p:pic>
        <p:nvPicPr>
          <p:cNvPr id="4" name="Resim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5935" y="487999"/>
            <a:ext cx="2282342" cy="2194560"/>
          </a:xfrm>
          <a:prstGeom prst="rect">
            <a:avLst/>
          </a:prstGeom>
        </p:spPr>
      </p:pic>
      <p:graphicFrame>
        <p:nvGraphicFramePr>
          <p:cNvPr id="32" name="Table 29">
            <a:extLst>
              <a:ext uri="{FF2B5EF4-FFF2-40B4-BE49-F238E27FC236}">
                <a16:creationId xmlns:a16="http://schemas.microsoft.com/office/drawing/2014/main" id="{05561B55-0DCC-321E-EFAA-CE495AE57E7A}"/>
              </a:ext>
            </a:extLst>
          </p:cNvPr>
          <p:cNvGraphicFramePr>
            <a:graphicFrameLocks noGrp="1"/>
          </p:cNvGraphicFramePr>
          <p:nvPr>
            <p:extLst>
              <p:ext uri="{D42A27DB-BD31-4B8C-83A1-F6EECF244321}">
                <p14:modId xmlns:p14="http://schemas.microsoft.com/office/powerpoint/2010/main" val="93951007"/>
              </p:ext>
            </p:extLst>
          </p:nvPr>
        </p:nvGraphicFramePr>
        <p:xfrm>
          <a:off x="827246" y="15561584"/>
          <a:ext cx="5193311" cy="4205269"/>
        </p:xfrm>
        <a:graphic>
          <a:graphicData uri="http://schemas.openxmlformats.org/drawingml/2006/table">
            <a:tbl>
              <a:tblPr firstRow="1" bandRow="1">
                <a:tableStyleId>{69012ECD-51FC-41F1-AA8D-1B2483CD663E}</a:tableStyleId>
              </a:tblPr>
              <a:tblGrid>
                <a:gridCol w="5193311">
                  <a:extLst>
                    <a:ext uri="{9D8B030D-6E8A-4147-A177-3AD203B41FA5}">
                      <a16:colId xmlns:a16="http://schemas.microsoft.com/office/drawing/2014/main" val="20000"/>
                    </a:ext>
                  </a:extLst>
                </a:gridCol>
              </a:tblGrid>
              <a:tr h="599538">
                <a:tc>
                  <a:txBody>
                    <a:bodyPr/>
                    <a:lstStyle/>
                    <a:p>
                      <a:pPr algn="ctr"/>
                      <a:r>
                        <a:rPr lang="en-US" sz="3500" dirty="0" err="1">
                          <a:latin typeface="+mj-lt"/>
                        </a:rPr>
                        <a:t>Analitik</a:t>
                      </a:r>
                      <a:r>
                        <a:rPr lang="en-US" sz="3500" dirty="0">
                          <a:latin typeface="+mj-lt"/>
                        </a:rPr>
                        <a:t> </a:t>
                      </a:r>
                      <a:r>
                        <a:rPr lang="en-US" sz="3500" dirty="0" err="1">
                          <a:latin typeface="+mj-lt"/>
                        </a:rPr>
                        <a:t>Hiyerarşi</a:t>
                      </a:r>
                      <a:r>
                        <a:rPr lang="en-US" sz="3500" dirty="0">
                          <a:latin typeface="+mj-lt"/>
                        </a:rPr>
                        <a:t> </a:t>
                      </a:r>
                      <a:r>
                        <a:rPr lang="en-US" sz="3500" dirty="0" err="1">
                          <a:latin typeface="+mj-lt"/>
                        </a:rPr>
                        <a:t>Süreci</a:t>
                      </a:r>
                      <a:endParaRPr lang="en-US" sz="3500" dirty="0">
                        <a:latin typeface="+mj-lt"/>
                      </a:endParaRPr>
                    </a:p>
                  </a:txBody>
                  <a:tcPr marL="72008" marR="72008" marT="29704" marB="29704">
                    <a:solidFill>
                      <a:srgbClr val="433AF0"/>
                    </a:solidFill>
                  </a:tcPr>
                </a:tc>
                <a:extLst>
                  <a:ext uri="{0D108BD9-81ED-4DB2-BD59-A6C34878D82A}">
                    <a16:rowId xmlns:a16="http://schemas.microsoft.com/office/drawing/2014/main" val="10000"/>
                  </a:ext>
                </a:extLst>
              </a:tr>
              <a:tr h="3605731">
                <a:tc>
                  <a:txBody>
                    <a:bodyPr/>
                    <a:lstStyle/>
                    <a:p>
                      <a:pPr marL="0" marR="0" algn="just">
                        <a:lnSpc>
                          <a:spcPct val="107000"/>
                        </a:lnSpc>
                        <a:spcBef>
                          <a:spcPts val="0"/>
                        </a:spcBef>
                        <a:spcAft>
                          <a:spcPts val="1200"/>
                        </a:spcAft>
                      </a:pPr>
                      <a:r>
                        <a:rPr lang="en-US" sz="2200" kern="1200" dirty="0" err="1">
                          <a:solidFill>
                            <a:schemeClr val="tx1"/>
                          </a:solidFill>
                          <a:effectLst/>
                          <a:latin typeface="+mn-lt"/>
                          <a:ea typeface="+mn-ea"/>
                          <a:cs typeface="+mn-cs"/>
                        </a:rPr>
                        <a:t>Analitik</a:t>
                      </a:r>
                      <a:r>
                        <a:rPr lang="en-US" sz="2200" kern="1200" dirty="0">
                          <a:solidFill>
                            <a:schemeClr val="tx1"/>
                          </a:solidFill>
                          <a:effectLst/>
                          <a:latin typeface="+mn-lt"/>
                          <a:ea typeface="+mn-ea"/>
                          <a:cs typeface="+mn-cs"/>
                        </a:rPr>
                        <a:t> </a:t>
                      </a:r>
                      <a:r>
                        <a:rPr lang="en-US" sz="2200" kern="1200" dirty="0" err="1">
                          <a:solidFill>
                            <a:schemeClr val="tx1"/>
                          </a:solidFill>
                          <a:effectLst/>
                          <a:latin typeface="+mn-lt"/>
                          <a:ea typeface="+mn-ea"/>
                          <a:cs typeface="+mn-cs"/>
                        </a:rPr>
                        <a:t>Hiyerarşi</a:t>
                      </a:r>
                      <a:r>
                        <a:rPr lang="en-US" sz="2200" kern="1200" dirty="0">
                          <a:solidFill>
                            <a:schemeClr val="tx1"/>
                          </a:solidFill>
                          <a:effectLst/>
                          <a:latin typeface="+mn-lt"/>
                          <a:ea typeface="+mn-ea"/>
                          <a:cs typeface="+mn-cs"/>
                        </a:rPr>
                        <a:t> </a:t>
                      </a:r>
                      <a:r>
                        <a:rPr lang="en-US" sz="2200" kern="1200" dirty="0" err="1">
                          <a:solidFill>
                            <a:schemeClr val="tx1"/>
                          </a:solidFill>
                          <a:effectLst/>
                          <a:latin typeface="+mn-lt"/>
                          <a:ea typeface="+mn-ea"/>
                          <a:cs typeface="+mn-cs"/>
                        </a:rPr>
                        <a:t>Süreci</a:t>
                      </a:r>
                      <a:r>
                        <a:rPr lang="en-US" sz="2200" kern="1200" dirty="0">
                          <a:solidFill>
                            <a:schemeClr val="tx1"/>
                          </a:solidFill>
                          <a:effectLst/>
                          <a:latin typeface="+mn-lt"/>
                          <a:ea typeface="+mn-ea"/>
                          <a:cs typeface="+mn-cs"/>
                        </a:rPr>
                        <a:t>,</a:t>
                      </a:r>
                      <a:r>
                        <a:rPr lang="en-US" sz="2200" dirty="0">
                          <a:solidFill>
                            <a:schemeClr val="tx1"/>
                          </a:solidFill>
                          <a:effectLst/>
                          <a:latin typeface="+mn-lt"/>
                          <a:ea typeface="Times New Roman" panose="02020603050405020304" pitchFamily="18" charset="0"/>
                          <a:cs typeface="Segoe UI" panose="020B0502040204020203" pitchFamily="34" charset="0"/>
                        </a:rPr>
                        <a:t> </a:t>
                      </a:r>
                      <a:r>
                        <a:rPr lang="en-US" sz="2200" dirty="0" err="1">
                          <a:solidFill>
                            <a:schemeClr val="tx1"/>
                          </a:solidFill>
                          <a:effectLst/>
                          <a:latin typeface="+mn-lt"/>
                          <a:ea typeface="Times New Roman" panose="02020603050405020304" pitchFamily="18" charset="0"/>
                          <a:cs typeface="Segoe UI" panose="020B0502040204020203" pitchFamily="34" charset="0"/>
                        </a:rPr>
                        <a:t>karar</a:t>
                      </a:r>
                      <a:r>
                        <a:rPr lang="en-US" sz="2200" dirty="0">
                          <a:solidFill>
                            <a:schemeClr val="tx1"/>
                          </a:solidFill>
                          <a:effectLst/>
                          <a:latin typeface="+mn-lt"/>
                          <a:ea typeface="Times New Roman" panose="02020603050405020304" pitchFamily="18" charset="0"/>
                          <a:cs typeface="Segoe UI" panose="020B0502040204020203" pitchFamily="34" charset="0"/>
                        </a:rPr>
                        <a:t> </a:t>
                      </a:r>
                      <a:r>
                        <a:rPr lang="en-US" sz="2200" dirty="0" err="1">
                          <a:solidFill>
                            <a:schemeClr val="tx1"/>
                          </a:solidFill>
                          <a:effectLst/>
                          <a:latin typeface="+mn-lt"/>
                          <a:ea typeface="Times New Roman" panose="02020603050405020304" pitchFamily="18" charset="0"/>
                          <a:cs typeface="Segoe UI" panose="020B0502040204020203" pitchFamily="34" charset="0"/>
                        </a:rPr>
                        <a:t>alternatiflerinin</a:t>
                      </a:r>
                      <a:r>
                        <a:rPr lang="en-US" sz="2200" dirty="0">
                          <a:solidFill>
                            <a:schemeClr val="tx1"/>
                          </a:solidFill>
                          <a:effectLst/>
                          <a:latin typeface="+mn-lt"/>
                          <a:ea typeface="Times New Roman" panose="02020603050405020304" pitchFamily="18" charset="0"/>
                          <a:cs typeface="Segoe UI" panose="020B0502040204020203" pitchFamily="34" charset="0"/>
                        </a:rPr>
                        <a:t> </a:t>
                      </a:r>
                      <a:r>
                        <a:rPr lang="en-US" sz="2200" dirty="0" err="1">
                          <a:solidFill>
                            <a:schemeClr val="tx1"/>
                          </a:solidFill>
                          <a:effectLst/>
                          <a:latin typeface="+mn-lt"/>
                          <a:ea typeface="Times New Roman" panose="02020603050405020304" pitchFamily="18" charset="0"/>
                          <a:cs typeface="Segoe UI" panose="020B0502040204020203" pitchFamily="34" charset="0"/>
                        </a:rPr>
                        <a:t>çoklu</a:t>
                      </a:r>
                      <a:r>
                        <a:rPr lang="en-US" sz="2200" dirty="0">
                          <a:solidFill>
                            <a:schemeClr val="tx1"/>
                          </a:solidFill>
                          <a:effectLst/>
                          <a:latin typeface="+mn-lt"/>
                          <a:ea typeface="Times New Roman" panose="02020603050405020304" pitchFamily="18" charset="0"/>
                          <a:cs typeface="Segoe UI" panose="020B0502040204020203" pitchFamily="34" charset="0"/>
                        </a:rPr>
                        <a:t> </a:t>
                      </a:r>
                      <a:r>
                        <a:rPr lang="en-US" sz="2200" dirty="0" err="1">
                          <a:solidFill>
                            <a:schemeClr val="tx1"/>
                          </a:solidFill>
                          <a:effectLst/>
                          <a:latin typeface="+mn-lt"/>
                          <a:ea typeface="Times New Roman" panose="02020603050405020304" pitchFamily="18" charset="0"/>
                          <a:cs typeface="Segoe UI" panose="020B0502040204020203" pitchFamily="34" charset="0"/>
                        </a:rPr>
                        <a:t>kriterlere</a:t>
                      </a:r>
                      <a:r>
                        <a:rPr lang="en-US" sz="2200" dirty="0">
                          <a:solidFill>
                            <a:schemeClr val="tx1"/>
                          </a:solidFill>
                          <a:effectLst/>
                          <a:latin typeface="+mn-lt"/>
                          <a:ea typeface="Times New Roman" panose="02020603050405020304" pitchFamily="18" charset="0"/>
                          <a:cs typeface="Segoe UI" panose="020B0502040204020203" pitchFamily="34" charset="0"/>
                        </a:rPr>
                        <a:t> </a:t>
                      </a:r>
                      <a:r>
                        <a:rPr lang="en-US" sz="2200" dirty="0" err="1">
                          <a:solidFill>
                            <a:schemeClr val="tx1"/>
                          </a:solidFill>
                          <a:effectLst/>
                          <a:latin typeface="+mn-lt"/>
                          <a:ea typeface="Times New Roman" panose="02020603050405020304" pitchFamily="18" charset="0"/>
                          <a:cs typeface="Segoe UI" panose="020B0502040204020203" pitchFamily="34" charset="0"/>
                        </a:rPr>
                        <a:t>göre</a:t>
                      </a:r>
                      <a:r>
                        <a:rPr lang="en-US" sz="2200" dirty="0">
                          <a:solidFill>
                            <a:schemeClr val="tx1"/>
                          </a:solidFill>
                          <a:effectLst/>
                          <a:latin typeface="+mn-lt"/>
                          <a:ea typeface="Times New Roman" panose="02020603050405020304" pitchFamily="18" charset="0"/>
                          <a:cs typeface="Segoe UI" panose="020B0502040204020203" pitchFamily="34" charset="0"/>
                        </a:rPr>
                        <a:t> </a:t>
                      </a:r>
                      <a:r>
                        <a:rPr lang="en-US" sz="2200" dirty="0" err="1">
                          <a:solidFill>
                            <a:schemeClr val="tx1"/>
                          </a:solidFill>
                          <a:effectLst/>
                          <a:latin typeface="+mn-lt"/>
                          <a:ea typeface="Times New Roman" panose="02020603050405020304" pitchFamily="18" charset="0"/>
                          <a:cs typeface="Segoe UI" panose="020B0502040204020203" pitchFamily="34" charset="0"/>
                        </a:rPr>
                        <a:t>sıralanmasına</a:t>
                      </a:r>
                      <a:r>
                        <a:rPr lang="en-US" sz="2200" dirty="0">
                          <a:solidFill>
                            <a:schemeClr val="tx1"/>
                          </a:solidFill>
                          <a:effectLst/>
                          <a:latin typeface="+mn-lt"/>
                          <a:ea typeface="Times New Roman" panose="02020603050405020304" pitchFamily="18" charset="0"/>
                          <a:cs typeface="Segoe UI" panose="020B0502040204020203" pitchFamily="34" charset="0"/>
                        </a:rPr>
                        <a:t> ve </a:t>
                      </a:r>
                      <a:r>
                        <a:rPr lang="en-US" sz="2200" dirty="0" err="1">
                          <a:solidFill>
                            <a:schemeClr val="tx1"/>
                          </a:solidFill>
                          <a:effectLst/>
                          <a:latin typeface="+mn-lt"/>
                          <a:ea typeface="Times New Roman" panose="02020603050405020304" pitchFamily="18" charset="0"/>
                          <a:cs typeface="Segoe UI" panose="020B0502040204020203" pitchFamily="34" charset="0"/>
                        </a:rPr>
                        <a:t>seçim</a:t>
                      </a:r>
                      <a:r>
                        <a:rPr lang="en-US" sz="2200" dirty="0">
                          <a:solidFill>
                            <a:schemeClr val="tx1"/>
                          </a:solidFill>
                          <a:effectLst/>
                          <a:latin typeface="+mn-lt"/>
                          <a:ea typeface="Times New Roman" panose="02020603050405020304" pitchFamily="18" charset="0"/>
                          <a:cs typeface="Segoe UI" panose="020B0502040204020203" pitchFamily="34" charset="0"/>
                        </a:rPr>
                        <a:t> </a:t>
                      </a:r>
                      <a:r>
                        <a:rPr lang="en-US" sz="2200" dirty="0" err="1">
                          <a:solidFill>
                            <a:schemeClr val="tx1"/>
                          </a:solidFill>
                          <a:effectLst/>
                          <a:latin typeface="+mn-lt"/>
                          <a:ea typeface="Times New Roman" panose="02020603050405020304" pitchFamily="18" charset="0"/>
                          <a:cs typeface="Segoe UI" panose="020B0502040204020203" pitchFamily="34" charset="0"/>
                        </a:rPr>
                        <a:t>yapılmasına</a:t>
                      </a:r>
                      <a:r>
                        <a:rPr lang="en-US" sz="2200" dirty="0">
                          <a:solidFill>
                            <a:schemeClr val="tx1"/>
                          </a:solidFill>
                          <a:effectLst/>
                          <a:latin typeface="+mn-lt"/>
                          <a:ea typeface="Times New Roman" panose="02020603050405020304" pitchFamily="18" charset="0"/>
                          <a:cs typeface="Segoe UI" panose="020B0502040204020203" pitchFamily="34" charset="0"/>
                        </a:rPr>
                        <a:t> </a:t>
                      </a:r>
                      <a:r>
                        <a:rPr lang="en-US" sz="2200" dirty="0" err="1">
                          <a:solidFill>
                            <a:schemeClr val="tx1"/>
                          </a:solidFill>
                          <a:effectLst/>
                          <a:latin typeface="+mn-lt"/>
                          <a:ea typeface="Times New Roman" panose="02020603050405020304" pitchFamily="18" charset="0"/>
                          <a:cs typeface="Segoe UI" panose="020B0502040204020203" pitchFamily="34" charset="0"/>
                        </a:rPr>
                        <a:t>yarayan</a:t>
                      </a:r>
                      <a:r>
                        <a:rPr lang="en-US" sz="2200" dirty="0">
                          <a:solidFill>
                            <a:schemeClr val="tx1"/>
                          </a:solidFill>
                          <a:effectLst/>
                          <a:latin typeface="+mn-lt"/>
                          <a:ea typeface="Times New Roman" panose="02020603050405020304" pitchFamily="18" charset="0"/>
                          <a:cs typeface="Segoe UI" panose="020B0502040204020203" pitchFamily="34" charset="0"/>
                        </a:rPr>
                        <a:t> </a:t>
                      </a:r>
                      <a:r>
                        <a:rPr lang="en-US" sz="2200" dirty="0" err="1">
                          <a:solidFill>
                            <a:schemeClr val="tx1"/>
                          </a:solidFill>
                          <a:effectLst/>
                          <a:latin typeface="+mn-lt"/>
                          <a:ea typeface="Times New Roman" panose="02020603050405020304" pitchFamily="18" charset="0"/>
                          <a:cs typeface="Segoe UI" panose="020B0502040204020203" pitchFamily="34" charset="0"/>
                        </a:rPr>
                        <a:t>nicel</a:t>
                      </a:r>
                      <a:r>
                        <a:rPr lang="en-US" sz="2200" dirty="0">
                          <a:solidFill>
                            <a:schemeClr val="tx1"/>
                          </a:solidFill>
                          <a:effectLst/>
                          <a:latin typeface="+mn-lt"/>
                          <a:ea typeface="Times New Roman" panose="02020603050405020304" pitchFamily="18" charset="0"/>
                          <a:cs typeface="Segoe UI" panose="020B0502040204020203" pitchFamily="34" charset="0"/>
                        </a:rPr>
                        <a:t> </a:t>
                      </a:r>
                      <a:r>
                        <a:rPr lang="en-US" sz="2200" dirty="0" err="1">
                          <a:solidFill>
                            <a:schemeClr val="tx1"/>
                          </a:solidFill>
                          <a:effectLst/>
                          <a:latin typeface="+mn-lt"/>
                          <a:ea typeface="Times New Roman" panose="02020603050405020304" pitchFamily="18" charset="0"/>
                          <a:cs typeface="Segoe UI" panose="020B0502040204020203" pitchFamily="34" charset="0"/>
                        </a:rPr>
                        <a:t>bir</a:t>
                      </a:r>
                      <a:r>
                        <a:rPr lang="en-US" sz="2200" dirty="0">
                          <a:solidFill>
                            <a:schemeClr val="tx1"/>
                          </a:solidFill>
                          <a:effectLst/>
                          <a:latin typeface="+mn-lt"/>
                          <a:ea typeface="Times New Roman" panose="02020603050405020304" pitchFamily="18" charset="0"/>
                          <a:cs typeface="Segoe UI" panose="020B0502040204020203" pitchFamily="34" charset="0"/>
                        </a:rPr>
                        <a:t> </a:t>
                      </a:r>
                      <a:r>
                        <a:rPr lang="en-US" sz="2200" dirty="0" err="1">
                          <a:solidFill>
                            <a:schemeClr val="tx1"/>
                          </a:solidFill>
                          <a:effectLst/>
                          <a:latin typeface="+mn-lt"/>
                          <a:ea typeface="Times New Roman" panose="02020603050405020304" pitchFamily="18" charset="0"/>
                          <a:cs typeface="Segoe UI" panose="020B0502040204020203" pitchFamily="34" charset="0"/>
                        </a:rPr>
                        <a:t>yöntemdir</a:t>
                      </a:r>
                      <a:r>
                        <a:rPr lang="en-US" sz="2200" dirty="0">
                          <a:solidFill>
                            <a:schemeClr val="tx1"/>
                          </a:solidFill>
                          <a:effectLst/>
                          <a:latin typeface="+mn-lt"/>
                          <a:ea typeface="Times New Roman" panose="02020603050405020304" pitchFamily="18" charset="0"/>
                          <a:cs typeface="Segoe UI" panose="020B0502040204020203" pitchFamily="34" charset="0"/>
                        </a:rPr>
                        <a:t>. </a:t>
                      </a:r>
                      <a:r>
                        <a:rPr lang="en-US" sz="2200" dirty="0" err="1">
                          <a:solidFill>
                            <a:schemeClr val="tx1"/>
                          </a:solidFill>
                          <a:effectLst/>
                          <a:latin typeface="+mn-lt"/>
                          <a:ea typeface="Times New Roman" panose="02020603050405020304" pitchFamily="18" charset="0"/>
                          <a:cs typeface="Segoe UI" panose="020B0502040204020203" pitchFamily="34" charset="0"/>
                        </a:rPr>
                        <a:t>Diğer</a:t>
                      </a:r>
                      <a:r>
                        <a:rPr lang="en-US" sz="2200" dirty="0">
                          <a:solidFill>
                            <a:schemeClr val="tx1"/>
                          </a:solidFill>
                          <a:effectLst/>
                          <a:latin typeface="+mn-lt"/>
                          <a:ea typeface="Times New Roman" panose="02020603050405020304" pitchFamily="18" charset="0"/>
                          <a:cs typeface="Segoe UI" panose="020B0502040204020203" pitchFamily="34" charset="0"/>
                        </a:rPr>
                        <a:t> </a:t>
                      </a:r>
                      <a:r>
                        <a:rPr lang="en-US" sz="2200" dirty="0" err="1">
                          <a:solidFill>
                            <a:schemeClr val="tx1"/>
                          </a:solidFill>
                          <a:effectLst/>
                          <a:latin typeface="+mn-lt"/>
                          <a:ea typeface="Times New Roman" panose="02020603050405020304" pitchFamily="18" charset="0"/>
                          <a:cs typeface="Segoe UI" panose="020B0502040204020203" pitchFamily="34" charset="0"/>
                        </a:rPr>
                        <a:t>bir</a:t>
                      </a:r>
                      <a:r>
                        <a:rPr lang="en-US" sz="2200" dirty="0">
                          <a:solidFill>
                            <a:schemeClr val="tx1"/>
                          </a:solidFill>
                          <a:effectLst/>
                          <a:latin typeface="+mn-lt"/>
                          <a:ea typeface="Times New Roman" panose="02020603050405020304" pitchFamily="18" charset="0"/>
                          <a:cs typeface="Segoe UI" panose="020B0502040204020203" pitchFamily="34" charset="0"/>
                        </a:rPr>
                        <a:t> </a:t>
                      </a:r>
                      <a:r>
                        <a:rPr lang="en-US" sz="2200" dirty="0" err="1">
                          <a:solidFill>
                            <a:schemeClr val="tx1"/>
                          </a:solidFill>
                          <a:effectLst/>
                          <a:latin typeface="+mn-lt"/>
                          <a:ea typeface="Times New Roman" panose="02020603050405020304" pitchFamily="18" charset="0"/>
                          <a:cs typeface="Segoe UI" panose="020B0502040204020203" pitchFamily="34" charset="0"/>
                        </a:rPr>
                        <a:t>deyimle</a:t>
                      </a:r>
                      <a:r>
                        <a:rPr lang="en-US" sz="2200" dirty="0">
                          <a:solidFill>
                            <a:schemeClr val="tx1"/>
                          </a:solidFill>
                          <a:effectLst/>
                          <a:latin typeface="+mn-lt"/>
                          <a:ea typeface="Times New Roman" panose="02020603050405020304" pitchFamily="18" charset="0"/>
                          <a:cs typeface="Segoe UI" panose="020B0502040204020203" pitchFamily="34" charset="0"/>
                        </a:rPr>
                        <a:t> </a:t>
                      </a:r>
                      <a:r>
                        <a:rPr lang="en-US" sz="2200" dirty="0" err="1">
                          <a:solidFill>
                            <a:schemeClr val="tx1"/>
                          </a:solidFill>
                          <a:effectLst/>
                          <a:latin typeface="+mn-lt"/>
                          <a:ea typeface="Times New Roman" panose="02020603050405020304" pitchFamily="18" charset="0"/>
                          <a:cs typeface="Segoe UI" panose="020B0502040204020203" pitchFamily="34" charset="0"/>
                        </a:rPr>
                        <a:t>Analitik</a:t>
                      </a:r>
                      <a:r>
                        <a:rPr lang="en-US" sz="2200" dirty="0">
                          <a:solidFill>
                            <a:schemeClr val="tx1"/>
                          </a:solidFill>
                          <a:effectLst/>
                          <a:latin typeface="+mn-lt"/>
                          <a:ea typeface="Times New Roman" panose="02020603050405020304" pitchFamily="18" charset="0"/>
                          <a:cs typeface="Segoe UI" panose="020B0502040204020203" pitchFamily="34" charset="0"/>
                        </a:rPr>
                        <a:t> </a:t>
                      </a:r>
                      <a:r>
                        <a:rPr lang="en-US" sz="2200" dirty="0" err="1">
                          <a:solidFill>
                            <a:schemeClr val="tx1"/>
                          </a:solidFill>
                          <a:effectLst/>
                          <a:latin typeface="+mn-lt"/>
                          <a:ea typeface="Times New Roman" panose="02020603050405020304" pitchFamily="18" charset="0"/>
                          <a:cs typeface="Segoe UI" panose="020B0502040204020203" pitchFamily="34" charset="0"/>
                        </a:rPr>
                        <a:t>Hiyerarşi</a:t>
                      </a:r>
                      <a:r>
                        <a:rPr lang="en-US" sz="2200" dirty="0">
                          <a:solidFill>
                            <a:schemeClr val="tx1"/>
                          </a:solidFill>
                          <a:effectLst/>
                          <a:latin typeface="+mn-lt"/>
                          <a:ea typeface="Times New Roman" panose="02020603050405020304" pitchFamily="18" charset="0"/>
                          <a:cs typeface="Segoe UI" panose="020B0502040204020203" pitchFamily="34" charset="0"/>
                        </a:rPr>
                        <a:t> </a:t>
                      </a:r>
                      <a:r>
                        <a:rPr lang="en-US" sz="2200" dirty="0" err="1">
                          <a:solidFill>
                            <a:schemeClr val="tx1"/>
                          </a:solidFill>
                          <a:effectLst/>
                          <a:latin typeface="+mn-lt"/>
                          <a:ea typeface="Times New Roman" panose="02020603050405020304" pitchFamily="18" charset="0"/>
                          <a:cs typeface="Segoe UI" panose="020B0502040204020203" pitchFamily="34" charset="0"/>
                        </a:rPr>
                        <a:t>Süreci</a:t>
                      </a:r>
                      <a:r>
                        <a:rPr lang="en-US" sz="2200" dirty="0">
                          <a:solidFill>
                            <a:schemeClr val="tx1"/>
                          </a:solidFill>
                          <a:effectLst/>
                          <a:latin typeface="+mn-lt"/>
                          <a:ea typeface="Times New Roman" panose="02020603050405020304" pitchFamily="18" charset="0"/>
                          <a:cs typeface="Segoe UI" panose="020B0502040204020203" pitchFamily="34" charset="0"/>
                        </a:rPr>
                        <a:t>; her </a:t>
                      </a:r>
                      <a:r>
                        <a:rPr lang="en-US" sz="2200" dirty="0" err="1">
                          <a:solidFill>
                            <a:schemeClr val="tx1"/>
                          </a:solidFill>
                          <a:effectLst/>
                          <a:latin typeface="+mn-lt"/>
                          <a:ea typeface="Times New Roman" panose="02020603050405020304" pitchFamily="18" charset="0"/>
                          <a:cs typeface="Segoe UI" panose="020B0502040204020203" pitchFamily="34" charset="0"/>
                        </a:rPr>
                        <a:t>bir</a:t>
                      </a:r>
                      <a:r>
                        <a:rPr lang="en-US" sz="2200" dirty="0">
                          <a:solidFill>
                            <a:schemeClr val="tx1"/>
                          </a:solidFill>
                          <a:effectLst/>
                          <a:latin typeface="+mn-lt"/>
                          <a:ea typeface="Times New Roman" panose="02020603050405020304" pitchFamily="18" charset="0"/>
                          <a:cs typeface="Segoe UI" panose="020B0502040204020203" pitchFamily="34" charset="0"/>
                        </a:rPr>
                        <a:t> </a:t>
                      </a:r>
                      <a:r>
                        <a:rPr lang="en-US" sz="2200" dirty="0" err="1">
                          <a:solidFill>
                            <a:schemeClr val="tx1"/>
                          </a:solidFill>
                          <a:effectLst/>
                          <a:latin typeface="+mn-lt"/>
                          <a:ea typeface="Times New Roman" panose="02020603050405020304" pitchFamily="18" charset="0"/>
                          <a:cs typeface="Segoe UI" panose="020B0502040204020203" pitchFamily="34" charset="0"/>
                        </a:rPr>
                        <a:t>karar</a:t>
                      </a:r>
                      <a:r>
                        <a:rPr lang="en-US" sz="2200" dirty="0">
                          <a:solidFill>
                            <a:schemeClr val="tx1"/>
                          </a:solidFill>
                          <a:effectLst/>
                          <a:latin typeface="+mn-lt"/>
                          <a:ea typeface="Times New Roman" panose="02020603050405020304" pitchFamily="18" charset="0"/>
                          <a:cs typeface="Segoe UI" panose="020B0502040204020203" pitchFamily="34" charset="0"/>
                        </a:rPr>
                        <a:t> </a:t>
                      </a:r>
                      <a:r>
                        <a:rPr lang="en-US" sz="2200" dirty="0" err="1">
                          <a:solidFill>
                            <a:schemeClr val="tx1"/>
                          </a:solidFill>
                          <a:effectLst/>
                          <a:latin typeface="+mn-lt"/>
                          <a:ea typeface="Times New Roman" panose="02020603050405020304" pitchFamily="18" charset="0"/>
                          <a:cs typeface="Segoe UI" panose="020B0502040204020203" pitchFamily="34" charset="0"/>
                        </a:rPr>
                        <a:t>alternatifini</a:t>
                      </a:r>
                      <a:r>
                        <a:rPr lang="en-US" sz="2200" dirty="0">
                          <a:solidFill>
                            <a:schemeClr val="tx1"/>
                          </a:solidFill>
                          <a:effectLst/>
                          <a:latin typeface="+mn-lt"/>
                          <a:ea typeface="Times New Roman" panose="02020603050405020304" pitchFamily="18" charset="0"/>
                          <a:cs typeface="Segoe UI" panose="020B0502040204020203" pitchFamily="34" charset="0"/>
                        </a:rPr>
                        <a:t>, </a:t>
                      </a:r>
                      <a:r>
                        <a:rPr lang="en-US" sz="2200" dirty="0" err="1">
                          <a:solidFill>
                            <a:schemeClr val="tx1"/>
                          </a:solidFill>
                          <a:effectLst/>
                          <a:latin typeface="+mn-lt"/>
                          <a:ea typeface="Times New Roman" panose="02020603050405020304" pitchFamily="18" charset="0"/>
                          <a:cs typeface="Segoe UI" panose="020B0502040204020203" pitchFamily="34" charset="0"/>
                        </a:rPr>
                        <a:t>karar</a:t>
                      </a:r>
                      <a:r>
                        <a:rPr lang="en-US" sz="2200" dirty="0">
                          <a:solidFill>
                            <a:schemeClr val="tx1"/>
                          </a:solidFill>
                          <a:effectLst/>
                          <a:latin typeface="+mn-lt"/>
                          <a:ea typeface="Times New Roman" panose="02020603050405020304" pitchFamily="18" charset="0"/>
                          <a:cs typeface="Segoe UI" panose="020B0502040204020203" pitchFamily="34" charset="0"/>
                        </a:rPr>
                        <a:t> </a:t>
                      </a:r>
                      <a:r>
                        <a:rPr lang="en-US" sz="2200" dirty="0" err="1">
                          <a:solidFill>
                            <a:schemeClr val="tx1"/>
                          </a:solidFill>
                          <a:effectLst/>
                          <a:latin typeface="+mn-lt"/>
                          <a:ea typeface="Times New Roman" panose="02020603050405020304" pitchFamily="18" charset="0"/>
                          <a:cs typeface="Segoe UI" panose="020B0502040204020203" pitchFamily="34" charset="0"/>
                        </a:rPr>
                        <a:t>vericinin</a:t>
                      </a:r>
                      <a:r>
                        <a:rPr lang="en-US" sz="2200" dirty="0">
                          <a:solidFill>
                            <a:schemeClr val="tx1"/>
                          </a:solidFill>
                          <a:effectLst/>
                          <a:latin typeface="+mn-lt"/>
                          <a:ea typeface="Times New Roman" panose="02020603050405020304" pitchFamily="18" charset="0"/>
                          <a:cs typeface="Segoe UI" panose="020B0502040204020203" pitchFamily="34" charset="0"/>
                        </a:rPr>
                        <a:t> </a:t>
                      </a:r>
                      <a:r>
                        <a:rPr lang="en-US" sz="2200" dirty="0" err="1">
                          <a:solidFill>
                            <a:schemeClr val="tx1"/>
                          </a:solidFill>
                          <a:effectLst/>
                          <a:latin typeface="+mn-lt"/>
                          <a:ea typeface="Times New Roman" panose="02020603050405020304" pitchFamily="18" charset="0"/>
                          <a:cs typeface="Segoe UI" panose="020B0502040204020203" pitchFamily="34" charset="0"/>
                        </a:rPr>
                        <a:t>kriterlerini</a:t>
                      </a:r>
                      <a:r>
                        <a:rPr lang="en-US" sz="2200" dirty="0">
                          <a:solidFill>
                            <a:schemeClr val="tx1"/>
                          </a:solidFill>
                          <a:effectLst/>
                          <a:latin typeface="+mn-lt"/>
                          <a:ea typeface="Times New Roman" panose="02020603050405020304" pitchFamily="18" charset="0"/>
                          <a:cs typeface="Segoe UI" panose="020B0502040204020203" pitchFamily="34" charset="0"/>
                        </a:rPr>
                        <a:t> </a:t>
                      </a:r>
                      <a:r>
                        <a:rPr lang="tr-TR" sz="2200" dirty="0">
                          <a:solidFill>
                            <a:schemeClr val="tx1"/>
                          </a:solidFill>
                          <a:effectLst/>
                          <a:latin typeface="+mn-lt"/>
                          <a:ea typeface="Times New Roman" panose="02020603050405020304" pitchFamily="18" charset="0"/>
                          <a:cs typeface="Segoe UI" panose="020B0502040204020203" pitchFamily="34" charset="0"/>
                        </a:rPr>
                        <a:t>önem</a:t>
                      </a:r>
                      <a:r>
                        <a:rPr lang="en-US" sz="2200" dirty="0">
                          <a:solidFill>
                            <a:schemeClr val="tx1"/>
                          </a:solidFill>
                          <a:effectLst/>
                          <a:latin typeface="+mn-lt"/>
                          <a:ea typeface="Times New Roman" panose="02020603050405020304" pitchFamily="18" charset="0"/>
                          <a:cs typeface="Segoe UI" panose="020B0502040204020203" pitchFamily="34" charset="0"/>
                        </a:rPr>
                        <a:t> </a:t>
                      </a:r>
                      <a:r>
                        <a:rPr lang="en-US" sz="2200" dirty="0" err="1">
                          <a:solidFill>
                            <a:schemeClr val="tx1"/>
                          </a:solidFill>
                          <a:effectLst/>
                          <a:latin typeface="+mn-lt"/>
                          <a:ea typeface="Times New Roman" panose="02020603050405020304" pitchFamily="18" charset="0"/>
                          <a:cs typeface="Segoe UI" panose="020B0502040204020203" pitchFamily="34" charset="0"/>
                        </a:rPr>
                        <a:t>derecesine</a:t>
                      </a:r>
                      <a:r>
                        <a:rPr lang="en-US" sz="2200" dirty="0">
                          <a:solidFill>
                            <a:schemeClr val="tx1"/>
                          </a:solidFill>
                          <a:effectLst/>
                          <a:latin typeface="+mn-lt"/>
                          <a:ea typeface="Times New Roman" panose="02020603050405020304" pitchFamily="18" charset="0"/>
                          <a:cs typeface="Segoe UI" panose="020B0502040204020203" pitchFamily="34" charset="0"/>
                        </a:rPr>
                        <a:t> </a:t>
                      </a:r>
                      <a:r>
                        <a:rPr lang="en-US" sz="2200" dirty="0" err="1">
                          <a:solidFill>
                            <a:schemeClr val="tx1"/>
                          </a:solidFill>
                          <a:effectLst/>
                          <a:latin typeface="+mn-lt"/>
                          <a:ea typeface="Times New Roman" panose="02020603050405020304" pitchFamily="18" charset="0"/>
                          <a:cs typeface="Segoe UI" panose="020B0502040204020203" pitchFamily="34" charset="0"/>
                        </a:rPr>
                        <a:t>göre</a:t>
                      </a:r>
                      <a:r>
                        <a:rPr lang="en-US" sz="2200" dirty="0">
                          <a:solidFill>
                            <a:schemeClr val="tx1"/>
                          </a:solidFill>
                          <a:effectLst/>
                          <a:latin typeface="+mn-lt"/>
                          <a:ea typeface="Times New Roman" panose="02020603050405020304" pitchFamily="18" charset="0"/>
                          <a:cs typeface="Segoe UI" panose="020B0502040204020203" pitchFamily="34" charset="0"/>
                        </a:rPr>
                        <a:t> </a:t>
                      </a:r>
                      <a:r>
                        <a:rPr lang="en-US" sz="2200" dirty="0" err="1">
                          <a:solidFill>
                            <a:schemeClr val="tx1"/>
                          </a:solidFill>
                          <a:effectLst/>
                          <a:latin typeface="+mn-lt"/>
                          <a:ea typeface="Times New Roman" panose="02020603050405020304" pitchFamily="18" charset="0"/>
                          <a:cs typeface="Segoe UI" panose="020B0502040204020203" pitchFamily="34" charset="0"/>
                        </a:rPr>
                        <a:t>sıralamak</a:t>
                      </a:r>
                      <a:r>
                        <a:rPr lang="en-US" sz="2200" dirty="0">
                          <a:solidFill>
                            <a:schemeClr val="tx1"/>
                          </a:solidFill>
                          <a:effectLst/>
                          <a:latin typeface="+mn-lt"/>
                          <a:ea typeface="Times New Roman" panose="02020603050405020304" pitchFamily="18" charset="0"/>
                          <a:cs typeface="Segoe UI" panose="020B0502040204020203" pitchFamily="34" charset="0"/>
                        </a:rPr>
                        <a:t> </a:t>
                      </a:r>
                      <a:r>
                        <a:rPr lang="en-US" sz="2200" dirty="0" err="1">
                          <a:solidFill>
                            <a:schemeClr val="tx1"/>
                          </a:solidFill>
                          <a:effectLst/>
                          <a:latin typeface="+mn-lt"/>
                          <a:ea typeface="Times New Roman" panose="02020603050405020304" pitchFamily="18" charset="0"/>
                          <a:cs typeface="Segoe UI" panose="020B0502040204020203" pitchFamily="34" charset="0"/>
                        </a:rPr>
                        <a:t>için</a:t>
                      </a:r>
                      <a:r>
                        <a:rPr lang="en-US" sz="2200" dirty="0">
                          <a:solidFill>
                            <a:schemeClr val="tx1"/>
                          </a:solidFill>
                          <a:effectLst/>
                          <a:latin typeface="+mn-lt"/>
                          <a:ea typeface="Times New Roman" panose="02020603050405020304" pitchFamily="18" charset="0"/>
                          <a:cs typeface="Segoe UI" panose="020B0502040204020203" pitchFamily="34" charset="0"/>
                        </a:rPr>
                        <a:t> </a:t>
                      </a:r>
                      <a:r>
                        <a:rPr lang="en-US" sz="2200" dirty="0" err="1">
                          <a:solidFill>
                            <a:schemeClr val="tx1"/>
                          </a:solidFill>
                          <a:effectLst/>
                          <a:latin typeface="+mn-lt"/>
                          <a:ea typeface="Times New Roman" panose="02020603050405020304" pitchFamily="18" charset="0"/>
                          <a:cs typeface="Segoe UI" panose="020B0502040204020203" pitchFamily="34" charset="0"/>
                        </a:rPr>
                        <a:t>rakamsal</a:t>
                      </a:r>
                      <a:r>
                        <a:rPr lang="en-US" sz="2200" dirty="0">
                          <a:solidFill>
                            <a:schemeClr val="tx1"/>
                          </a:solidFill>
                          <a:effectLst/>
                          <a:latin typeface="+mn-lt"/>
                          <a:ea typeface="Times New Roman" panose="02020603050405020304" pitchFamily="18" charset="0"/>
                          <a:cs typeface="Segoe UI" panose="020B0502040204020203" pitchFamily="34" charset="0"/>
                        </a:rPr>
                        <a:t> </a:t>
                      </a:r>
                      <a:r>
                        <a:rPr lang="en-US" sz="2200" dirty="0" err="1">
                          <a:solidFill>
                            <a:schemeClr val="tx1"/>
                          </a:solidFill>
                          <a:effectLst/>
                          <a:latin typeface="+mn-lt"/>
                          <a:ea typeface="Times New Roman" panose="02020603050405020304" pitchFamily="18" charset="0"/>
                          <a:cs typeface="Segoe UI" panose="020B0502040204020203" pitchFamily="34" charset="0"/>
                        </a:rPr>
                        <a:t>değerler</a:t>
                      </a:r>
                      <a:r>
                        <a:rPr lang="en-US" sz="2200" dirty="0">
                          <a:solidFill>
                            <a:schemeClr val="tx1"/>
                          </a:solidFill>
                          <a:effectLst/>
                          <a:latin typeface="+mn-lt"/>
                          <a:ea typeface="Times New Roman" panose="02020603050405020304" pitchFamily="18" charset="0"/>
                          <a:cs typeface="Segoe UI" panose="020B0502040204020203" pitchFamily="34" charset="0"/>
                        </a:rPr>
                        <a:t> </a:t>
                      </a:r>
                      <a:r>
                        <a:rPr lang="en-US" sz="2200" dirty="0" err="1">
                          <a:solidFill>
                            <a:schemeClr val="tx1"/>
                          </a:solidFill>
                          <a:effectLst/>
                          <a:latin typeface="+mn-lt"/>
                          <a:ea typeface="Times New Roman" panose="02020603050405020304" pitchFamily="18" charset="0"/>
                          <a:cs typeface="Segoe UI" panose="020B0502040204020203" pitchFamily="34" charset="0"/>
                        </a:rPr>
                        <a:t>geliştirme</a:t>
                      </a:r>
                      <a:r>
                        <a:rPr lang="en-US" sz="2200" dirty="0">
                          <a:solidFill>
                            <a:schemeClr val="tx1"/>
                          </a:solidFill>
                          <a:effectLst/>
                          <a:latin typeface="+mn-lt"/>
                          <a:ea typeface="Times New Roman" panose="02020603050405020304" pitchFamily="18" charset="0"/>
                          <a:cs typeface="Segoe UI" panose="020B0502040204020203" pitchFamily="34" charset="0"/>
                        </a:rPr>
                        <a:t> </a:t>
                      </a:r>
                      <a:r>
                        <a:rPr lang="en-US" sz="2200" dirty="0" err="1">
                          <a:solidFill>
                            <a:schemeClr val="tx1"/>
                          </a:solidFill>
                          <a:effectLst/>
                          <a:latin typeface="+mn-lt"/>
                          <a:ea typeface="Times New Roman" panose="02020603050405020304" pitchFamily="18" charset="0"/>
                          <a:cs typeface="Segoe UI" panose="020B0502040204020203" pitchFamily="34" charset="0"/>
                        </a:rPr>
                        <a:t>sürecidir</a:t>
                      </a:r>
                      <a:r>
                        <a:rPr lang="en-US" sz="2200" dirty="0">
                          <a:solidFill>
                            <a:schemeClr val="tx1"/>
                          </a:solidFill>
                          <a:effectLst/>
                          <a:latin typeface="+mn-lt"/>
                          <a:ea typeface="Times New Roman" panose="02020603050405020304" pitchFamily="18" charset="0"/>
                          <a:cs typeface="Segoe UI" panose="020B0502040204020203" pitchFamily="34" charset="0"/>
                        </a:rPr>
                        <a:t>.</a:t>
                      </a:r>
                      <a:r>
                        <a:rPr lang="en-US" sz="2200" dirty="0">
                          <a:solidFill>
                            <a:schemeClr val="tx1"/>
                          </a:solidFill>
                          <a:effectLst/>
                          <a:latin typeface="+mn-lt"/>
                          <a:ea typeface="Times New Roman" panose="02020603050405020304" pitchFamily="18" charset="0"/>
                          <a:cs typeface="Times New Roman" panose="02020603050405020304" pitchFamily="18" charset="0"/>
                        </a:rPr>
                        <a:t> </a:t>
                      </a:r>
                      <a:endParaRPr lang="en-US" sz="2200" noProof="0" dirty="0">
                        <a:solidFill>
                          <a:schemeClr val="tx1"/>
                        </a:solidFill>
                        <a:latin typeface="+mn-lt"/>
                      </a:endParaRPr>
                    </a:p>
                  </a:txBody>
                  <a:tcPr marL="72008" marR="72008" marT="29704" marB="29704"/>
                </a:tc>
                <a:extLst>
                  <a:ext uri="{0D108BD9-81ED-4DB2-BD59-A6C34878D82A}">
                    <a16:rowId xmlns:a16="http://schemas.microsoft.com/office/drawing/2014/main" val="10001"/>
                  </a:ext>
                </a:extLst>
              </a:tr>
            </a:tbl>
          </a:graphicData>
        </a:graphic>
      </p:graphicFrame>
      <p:pic>
        <p:nvPicPr>
          <p:cNvPr id="35" name="Resim 34">
            <a:extLst>
              <a:ext uri="{FF2B5EF4-FFF2-40B4-BE49-F238E27FC236}">
                <a16:creationId xmlns:a16="http://schemas.microsoft.com/office/drawing/2014/main" id="{F09BE8D0-FFA8-94B3-8E60-058AE0888E8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470832" y="14498235"/>
            <a:ext cx="3983766" cy="1041475"/>
          </a:xfrm>
          <a:prstGeom prst="rect">
            <a:avLst/>
          </a:prstGeom>
        </p:spPr>
      </p:pic>
      <p:sp>
        <p:nvSpPr>
          <p:cNvPr id="3" name="Metin kutusu 2">
            <a:extLst>
              <a:ext uri="{FF2B5EF4-FFF2-40B4-BE49-F238E27FC236}">
                <a16:creationId xmlns:a16="http://schemas.microsoft.com/office/drawing/2014/main" id="{6B569966-99EB-4050-FF39-0ABA314B6E3D}"/>
              </a:ext>
            </a:extLst>
          </p:cNvPr>
          <p:cNvSpPr txBox="1"/>
          <p:nvPr/>
        </p:nvSpPr>
        <p:spPr>
          <a:xfrm>
            <a:off x="11134841" y="5844513"/>
            <a:ext cx="4461122" cy="2123658"/>
          </a:xfrm>
          <a:prstGeom prst="rect">
            <a:avLst/>
          </a:prstGeom>
          <a:noFill/>
        </p:spPr>
        <p:txBody>
          <a:bodyPr wrap="square" rtlCol="0">
            <a:spAutoFit/>
          </a:bodyPr>
          <a:lstStyle/>
          <a:p>
            <a:pPr algn="just"/>
            <a:r>
              <a:rPr lang="tr-TR" sz="2200" dirty="0">
                <a:ea typeface="Times New Roman" panose="02020603050405020304" pitchFamily="18" charset="0"/>
              </a:rPr>
              <a:t>G</a:t>
            </a:r>
            <a:r>
              <a:rPr lang="tr-TR" sz="2200" dirty="0">
                <a:effectLst/>
                <a:ea typeface="Times New Roman" panose="02020603050405020304" pitchFamily="18" charset="0"/>
              </a:rPr>
              <a:t>iriş ekranında; kullanıcıdan, kullanıcı adı ve şifresi girilmesi beklenmektedir. Eğer kullanıcı uygulamayı ilk defa kullanıyor ise kayıt ol butonuna tıklayarak kaydını oluşturabilmektedir.</a:t>
            </a:r>
            <a:endParaRPr lang="tr-TR" sz="2200" dirty="0"/>
          </a:p>
        </p:txBody>
      </p:sp>
      <p:pic>
        <p:nvPicPr>
          <p:cNvPr id="12" name="Resim 11">
            <a:extLst>
              <a:ext uri="{FF2B5EF4-FFF2-40B4-BE49-F238E27FC236}">
                <a16:creationId xmlns:a16="http://schemas.microsoft.com/office/drawing/2014/main" id="{EF6DA2FC-9BA3-897B-E76C-2C9203682C9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225505" y="5847348"/>
            <a:ext cx="3713041" cy="2438305"/>
          </a:xfrm>
          <a:prstGeom prst="rect">
            <a:avLst/>
          </a:prstGeom>
        </p:spPr>
      </p:pic>
      <p:pic>
        <p:nvPicPr>
          <p:cNvPr id="16" name="Resim 15">
            <a:extLst>
              <a:ext uri="{FF2B5EF4-FFF2-40B4-BE49-F238E27FC236}">
                <a16:creationId xmlns:a16="http://schemas.microsoft.com/office/drawing/2014/main" id="{AE4A9AD2-569D-87A8-FE54-5F906D8BA42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568165" y="7626527"/>
            <a:ext cx="1903886" cy="655483"/>
          </a:xfrm>
          <a:prstGeom prst="rect">
            <a:avLst/>
          </a:prstGeom>
          <a:ln>
            <a:solidFill>
              <a:schemeClr val="tx1"/>
            </a:solidFill>
          </a:ln>
        </p:spPr>
      </p:pic>
      <p:pic>
        <p:nvPicPr>
          <p:cNvPr id="24" name="Resim 23">
            <a:extLst>
              <a:ext uri="{FF2B5EF4-FFF2-40B4-BE49-F238E27FC236}">
                <a16:creationId xmlns:a16="http://schemas.microsoft.com/office/drawing/2014/main" id="{DC62E21D-F1C9-475E-3717-7FFFDC5E2D4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5910453" y="5812065"/>
            <a:ext cx="3433843" cy="2438304"/>
          </a:xfrm>
          <a:prstGeom prst="rect">
            <a:avLst/>
          </a:prstGeom>
        </p:spPr>
      </p:pic>
      <p:sp>
        <p:nvSpPr>
          <p:cNvPr id="27" name="Metin kutusu 26">
            <a:extLst>
              <a:ext uri="{FF2B5EF4-FFF2-40B4-BE49-F238E27FC236}">
                <a16:creationId xmlns:a16="http://schemas.microsoft.com/office/drawing/2014/main" id="{50B1CA1B-38B6-BE1B-0B37-E28F75853426}"/>
              </a:ext>
            </a:extLst>
          </p:cNvPr>
          <p:cNvSpPr txBox="1"/>
          <p:nvPr/>
        </p:nvSpPr>
        <p:spPr>
          <a:xfrm>
            <a:off x="19548458" y="5845695"/>
            <a:ext cx="4014500" cy="2123658"/>
          </a:xfrm>
          <a:prstGeom prst="rect">
            <a:avLst/>
          </a:prstGeom>
          <a:noFill/>
        </p:spPr>
        <p:txBody>
          <a:bodyPr wrap="square" rtlCol="0">
            <a:spAutoFit/>
          </a:bodyPr>
          <a:lstStyle/>
          <a:p>
            <a:pPr algn="just"/>
            <a:r>
              <a:rPr lang="tr-TR" sz="2200" dirty="0">
                <a:solidFill>
                  <a:srgbClr val="000000"/>
                </a:solidFill>
                <a:ea typeface="Times New Roman" panose="02020603050405020304" pitchFamily="18" charset="0"/>
              </a:rPr>
              <a:t>K</a:t>
            </a:r>
            <a:r>
              <a:rPr lang="tr-TR" sz="2200" dirty="0">
                <a:solidFill>
                  <a:srgbClr val="000000"/>
                </a:solidFill>
                <a:effectLst/>
                <a:ea typeface="Times New Roman" panose="02020603050405020304" pitchFamily="18" charset="0"/>
              </a:rPr>
              <a:t>ayıt ekranında kullanıcı, uygulama ile ilk kez tanışacaksa istenen bilgiler doldurularak kayıt oluşturmaktadır. </a:t>
            </a:r>
            <a:r>
              <a:rPr lang="tr-TR" sz="2200" dirty="0">
                <a:solidFill>
                  <a:srgbClr val="000000"/>
                </a:solidFill>
                <a:ea typeface="Times New Roman" panose="02020603050405020304" pitchFamily="18" charset="0"/>
              </a:rPr>
              <a:t>Kullanıcının </a:t>
            </a:r>
            <a:r>
              <a:rPr lang="tr-TR" sz="2200" dirty="0">
                <a:solidFill>
                  <a:srgbClr val="000000"/>
                </a:solidFill>
                <a:effectLst/>
                <a:ea typeface="Times New Roman" panose="02020603050405020304" pitchFamily="18" charset="0"/>
              </a:rPr>
              <a:t> </a:t>
            </a:r>
            <a:r>
              <a:rPr lang="tr-TR" sz="2200" dirty="0">
                <a:solidFill>
                  <a:srgbClr val="000000"/>
                </a:solidFill>
                <a:ea typeface="Times New Roman" panose="02020603050405020304" pitchFamily="18" charset="0"/>
              </a:rPr>
              <a:t>g</a:t>
            </a:r>
            <a:r>
              <a:rPr lang="tr-TR" sz="2200" dirty="0">
                <a:solidFill>
                  <a:srgbClr val="000000"/>
                </a:solidFill>
                <a:effectLst/>
                <a:ea typeface="Times New Roman" panose="02020603050405020304" pitchFamily="18" charset="0"/>
              </a:rPr>
              <a:t>irdiği bu bilgiler veri tabanına işlenmektedir.</a:t>
            </a:r>
            <a:endParaRPr lang="tr-TR" sz="2200" dirty="0"/>
          </a:p>
        </p:txBody>
      </p:sp>
      <p:pic>
        <p:nvPicPr>
          <p:cNvPr id="36" name="Resim 35">
            <a:extLst>
              <a:ext uri="{FF2B5EF4-FFF2-40B4-BE49-F238E27FC236}">
                <a16:creationId xmlns:a16="http://schemas.microsoft.com/office/drawing/2014/main" id="{DA1AFFC5-F208-7354-9E60-381014CB6678}"/>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1552867" y="7611044"/>
            <a:ext cx="1903886" cy="639326"/>
          </a:xfrm>
          <a:prstGeom prst="rect">
            <a:avLst/>
          </a:prstGeom>
          <a:ln>
            <a:solidFill>
              <a:schemeClr val="tx1"/>
            </a:solidFill>
          </a:ln>
        </p:spPr>
      </p:pic>
      <p:sp>
        <p:nvSpPr>
          <p:cNvPr id="37" name="Metin kutusu 36">
            <a:extLst>
              <a:ext uri="{FF2B5EF4-FFF2-40B4-BE49-F238E27FC236}">
                <a16:creationId xmlns:a16="http://schemas.microsoft.com/office/drawing/2014/main" id="{F9912158-6C21-B0DA-C857-79493A1314BA}"/>
              </a:ext>
            </a:extLst>
          </p:cNvPr>
          <p:cNvSpPr txBox="1"/>
          <p:nvPr/>
        </p:nvSpPr>
        <p:spPr>
          <a:xfrm>
            <a:off x="11217874" y="8778166"/>
            <a:ext cx="4218601" cy="1785104"/>
          </a:xfrm>
          <a:prstGeom prst="rect">
            <a:avLst/>
          </a:prstGeom>
          <a:noFill/>
        </p:spPr>
        <p:txBody>
          <a:bodyPr wrap="square" rtlCol="0">
            <a:spAutoFit/>
          </a:bodyPr>
          <a:lstStyle/>
          <a:p>
            <a:pPr algn="just"/>
            <a:r>
              <a:rPr lang="tr-TR" sz="2200" baseline="0" dirty="0"/>
              <a:t>Ana ekranda; giriş/kayıt ol işlemleri tamamlandıktan sonra kullanıcı, evcil hayvanı hakkında  yardım almak istediği kategoriyi seçerek </a:t>
            </a:r>
            <a:r>
              <a:rPr lang="tr-TR" sz="2200" dirty="0"/>
              <a:t>ilgili </a:t>
            </a:r>
            <a:r>
              <a:rPr lang="tr-TR" sz="2200" baseline="0" dirty="0"/>
              <a:t>ekrana geçiş yapabilmektedir.</a:t>
            </a:r>
          </a:p>
        </p:txBody>
      </p:sp>
      <p:pic>
        <p:nvPicPr>
          <p:cNvPr id="39" name="Resim 38">
            <a:extLst>
              <a:ext uri="{FF2B5EF4-FFF2-40B4-BE49-F238E27FC236}">
                <a16:creationId xmlns:a16="http://schemas.microsoft.com/office/drawing/2014/main" id="{905C915F-A250-9513-EBA7-8EE10A635202}"/>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225505" y="12236634"/>
            <a:ext cx="3743155" cy="3303076"/>
          </a:xfrm>
          <a:prstGeom prst="rect">
            <a:avLst/>
          </a:prstGeom>
        </p:spPr>
      </p:pic>
      <p:pic>
        <p:nvPicPr>
          <p:cNvPr id="41" name="Resim 40">
            <a:extLst>
              <a:ext uri="{FF2B5EF4-FFF2-40B4-BE49-F238E27FC236}">
                <a16:creationId xmlns:a16="http://schemas.microsoft.com/office/drawing/2014/main" id="{DCE6CC60-5A01-600D-6640-BE87DBD7E35E}"/>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1631622" y="14512453"/>
            <a:ext cx="3174383" cy="1027257"/>
          </a:xfrm>
          <a:prstGeom prst="rect">
            <a:avLst/>
          </a:prstGeom>
          <a:ln>
            <a:solidFill>
              <a:schemeClr val="tx1"/>
            </a:solidFill>
          </a:ln>
        </p:spPr>
      </p:pic>
      <p:pic>
        <p:nvPicPr>
          <p:cNvPr id="43" name="Resim 42">
            <a:extLst>
              <a:ext uri="{FF2B5EF4-FFF2-40B4-BE49-F238E27FC236}">
                <a16:creationId xmlns:a16="http://schemas.microsoft.com/office/drawing/2014/main" id="{441A057E-5F77-8FBB-6628-99FE5EB0EC23}"/>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5487960" y="14510823"/>
            <a:ext cx="3149782" cy="1053671"/>
          </a:xfrm>
          <a:prstGeom prst="rect">
            <a:avLst/>
          </a:prstGeom>
          <a:ln>
            <a:solidFill>
              <a:schemeClr val="tx1"/>
            </a:solidFill>
          </a:ln>
        </p:spPr>
      </p:pic>
      <p:sp>
        <p:nvSpPr>
          <p:cNvPr id="44" name="Metin kutusu 43">
            <a:extLst>
              <a:ext uri="{FF2B5EF4-FFF2-40B4-BE49-F238E27FC236}">
                <a16:creationId xmlns:a16="http://schemas.microsoft.com/office/drawing/2014/main" id="{7C0E1ADD-B6D3-73FB-5766-20C235D0B3B8}"/>
              </a:ext>
            </a:extLst>
          </p:cNvPr>
          <p:cNvSpPr txBox="1"/>
          <p:nvPr/>
        </p:nvSpPr>
        <p:spPr>
          <a:xfrm>
            <a:off x="11134841" y="12146618"/>
            <a:ext cx="12444096" cy="2123658"/>
          </a:xfrm>
          <a:prstGeom prst="rect">
            <a:avLst/>
          </a:prstGeom>
          <a:noFill/>
        </p:spPr>
        <p:txBody>
          <a:bodyPr wrap="square" rtlCol="0">
            <a:spAutoFit/>
          </a:bodyPr>
          <a:lstStyle/>
          <a:p>
            <a:pPr algn="just"/>
            <a:r>
              <a:rPr lang="tr-TR" sz="2200" dirty="0">
                <a:solidFill>
                  <a:srgbClr val="000000"/>
                </a:solidFill>
                <a:ea typeface="Times New Roman" panose="02020603050405020304" pitchFamily="18" charset="0"/>
              </a:rPr>
              <a:t>M</a:t>
            </a:r>
            <a:r>
              <a:rPr lang="tr-TR" sz="2200" dirty="0">
                <a:solidFill>
                  <a:srgbClr val="000000"/>
                </a:solidFill>
                <a:effectLst/>
                <a:ea typeface="Times New Roman" panose="02020603050405020304" pitchFamily="18" charset="0"/>
              </a:rPr>
              <a:t>ama seçiminde belirli kriterler bulunmaktadır. </a:t>
            </a:r>
            <a:r>
              <a:rPr lang="tr-TR" sz="2200" dirty="0">
                <a:solidFill>
                  <a:srgbClr val="000000"/>
                </a:solidFill>
                <a:ea typeface="Times New Roman" panose="02020603050405020304" pitchFamily="18" charset="0"/>
              </a:rPr>
              <a:t>H</a:t>
            </a:r>
            <a:r>
              <a:rPr lang="tr-TR" sz="2200" dirty="0">
                <a:solidFill>
                  <a:srgbClr val="000000"/>
                </a:solidFill>
                <a:effectLst/>
                <a:ea typeface="Times New Roman" panose="02020603050405020304" pitchFamily="18" charset="0"/>
              </a:rPr>
              <a:t>er evcil hayvan ve sahipleri için kriterlerin önem derecesi değişiklik göstermektedir. Mama önerme ekranında, kişiye özel önem dereceleri için seçim yapmaları istenmektedir. </a:t>
            </a:r>
            <a:r>
              <a:rPr lang="tr-TR" sz="2200" dirty="0">
                <a:solidFill>
                  <a:srgbClr val="000000"/>
                </a:solidFill>
                <a:ea typeface="Times New Roman" panose="02020603050405020304" pitchFamily="18" charset="0"/>
              </a:rPr>
              <a:t>Önem derecesi belirlemede </a:t>
            </a:r>
            <a:r>
              <a:rPr lang="tr-TR" sz="2200" dirty="0">
                <a:solidFill>
                  <a:srgbClr val="000000"/>
                </a:solidFill>
                <a:effectLst/>
                <a:ea typeface="Times New Roman" panose="02020603050405020304" pitchFamily="18" charset="0"/>
              </a:rPr>
              <a:t>AHP(Analitik Hiyerarşi Yöntemi) uygulanmakta ve  Besin Değeri, Fiyat, Yeme Kolaylığı ve Ulaşma Kolaylığı olmak üzere dört farklı </a:t>
            </a:r>
            <a:r>
              <a:rPr lang="tr-TR" sz="2200" dirty="0">
                <a:solidFill>
                  <a:srgbClr val="000000"/>
                </a:solidFill>
                <a:ea typeface="Times New Roman" panose="02020603050405020304" pitchFamily="18" charset="0"/>
              </a:rPr>
              <a:t>kriter</a:t>
            </a:r>
            <a:r>
              <a:rPr lang="tr-TR" sz="2200" dirty="0">
                <a:solidFill>
                  <a:srgbClr val="000000"/>
                </a:solidFill>
                <a:effectLst/>
                <a:ea typeface="Times New Roman" panose="02020603050405020304" pitchFamily="18" charset="0"/>
              </a:rPr>
              <a:t> bulunmaktadır. Kriterler 1 ile 9 arasında </a:t>
            </a:r>
            <a:r>
              <a:rPr lang="tr-TR" sz="2200" dirty="0">
                <a:solidFill>
                  <a:srgbClr val="000000"/>
                </a:solidFill>
                <a:ea typeface="Times New Roman" panose="02020603050405020304" pitchFamily="18" charset="0"/>
              </a:rPr>
              <a:t>puanlanmaktadır</a:t>
            </a:r>
            <a:r>
              <a:rPr lang="tr-TR" sz="2200" dirty="0">
                <a:solidFill>
                  <a:srgbClr val="000000"/>
                </a:solidFill>
                <a:effectLst/>
                <a:ea typeface="Times New Roman" panose="02020603050405020304" pitchFamily="18" charset="0"/>
              </a:rPr>
              <a:t>. Yapılan hesaplamalar sonucunda ise evcil hayvanın mama tercihinde hangi kritere </a:t>
            </a:r>
            <a:r>
              <a:rPr lang="tr-TR" sz="2200" dirty="0">
                <a:solidFill>
                  <a:srgbClr val="000000"/>
                </a:solidFill>
                <a:ea typeface="Times New Roman" panose="02020603050405020304" pitchFamily="18" charset="0"/>
              </a:rPr>
              <a:t>daha çok önem verildiyse ona </a:t>
            </a:r>
            <a:r>
              <a:rPr lang="tr-TR" sz="2200" dirty="0">
                <a:solidFill>
                  <a:srgbClr val="000000"/>
                </a:solidFill>
                <a:effectLst/>
                <a:ea typeface="Times New Roman" panose="02020603050405020304" pitchFamily="18" charset="0"/>
              </a:rPr>
              <a:t>uygun  mama seçimi yapması gerektiği önerilir. </a:t>
            </a:r>
            <a:endParaRPr lang="tr-TR" sz="2200" dirty="0"/>
          </a:p>
        </p:txBody>
      </p:sp>
      <p:pic>
        <p:nvPicPr>
          <p:cNvPr id="46" name="Resim 45">
            <a:extLst>
              <a:ext uri="{FF2B5EF4-FFF2-40B4-BE49-F238E27FC236}">
                <a16:creationId xmlns:a16="http://schemas.microsoft.com/office/drawing/2014/main" id="{FBDA2F35-08BD-4DE4-06F8-75601C1CA555}"/>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5892850" y="8777631"/>
            <a:ext cx="3442987" cy="2841724"/>
          </a:xfrm>
          <a:prstGeom prst="rect">
            <a:avLst/>
          </a:prstGeom>
        </p:spPr>
      </p:pic>
      <p:sp>
        <p:nvSpPr>
          <p:cNvPr id="47" name="Metin kutusu 46">
            <a:extLst>
              <a:ext uri="{FF2B5EF4-FFF2-40B4-BE49-F238E27FC236}">
                <a16:creationId xmlns:a16="http://schemas.microsoft.com/office/drawing/2014/main" id="{344EC551-EB19-9207-8D89-FB009DF3D252}"/>
              </a:ext>
            </a:extLst>
          </p:cNvPr>
          <p:cNvSpPr txBox="1"/>
          <p:nvPr/>
        </p:nvSpPr>
        <p:spPr>
          <a:xfrm>
            <a:off x="19549891" y="8685587"/>
            <a:ext cx="4014500" cy="2800767"/>
          </a:xfrm>
          <a:prstGeom prst="rect">
            <a:avLst/>
          </a:prstGeom>
          <a:noFill/>
        </p:spPr>
        <p:txBody>
          <a:bodyPr wrap="square" rtlCol="0">
            <a:spAutoFit/>
          </a:bodyPr>
          <a:lstStyle/>
          <a:p>
            <a:pPr algn="just"/>
            <a:r>
              <a:rPr lang="tr-TR" sz="2200" dirty="0">
                <a:solidFill>
                  <a:srgbClr val="000000"/>
                </a:solidFill>
                <a:effectLst/>
                <a:ea typeface="Times New Roman" panose="02020603050405020304" pitchFamily="18" charset="0"/>
              </a:rPr>
              <a:t>Aşı kartı ekranında; uygulanan aşı, doz ve tarih olmak üzere 3 kategori bulunmaktadır. Evcil hayvan sahibinin, aşı uygulaması yapıldıkça sisteme bilgileri girmesi beklenmektedir. Girilen bu bilgiler veri tabanında depolanmaktadır. </a:t>
            </a:r>
            <a:endParaRPr lang="tr-TR" sz="2200" dirty="0"/>
          </a:p>
        </p:txBody>
      </p:sp>
      <p:pic>
        <p:nvPicPr>
          <p:cNvPr id="49" name="Resim 48">
            <a:extLst>
              <a:ext uri="{FF2B5EF4-FFF2-40B4-BE49-F238E27FC236}">
                <a16:creationId xmlns:a16="http://schemas.microsoft.com/office/drawing/2014/main" id="{A72E09B9-E69E-5E50-A42B-B9DDA5CDAB36}"/>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7270789" y="16094338"/>
            <a:ext cx="3720222" cy="3303076"/>
          </a:xfrm>
          <a:prstGeom prst="rect">
            <a:avLst/>
          </a:prstGeom>
        </p:spPr>
      </p:pic>
      <p:pic>
        <p:nvPicPr>
          <p:cNvPr id="51" name="Resim 50">
            <a:extLst>
              <a:ext uri="{FF2B5EF4-FFF2-40B4-BE49-F238E27FC236}">
                <a16:creationId xmlns:a16="http://schemas.microsoft.com/office/drawing/2014/main" id="{F51B9B5F-CF2C-D507-6773-39290D39669D}"/>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5427727" y="17822332"/>
            <a:ext cx="3174383" cy="962611"/>
          </a:xfrm>
          <a:prstGeom prst="rect">
            <a:avLst/>
          </a:prstGeom>
          <a:ln>
            <a:solidFill>
              <a:schemeClr val="tx1"/>
            </a:solidFill>
          </a:ln>
        </p:spPr>
      </p:pic>
      <p:pic>
        <p:nvPicPr>
          <p:cNvPr id="53" name="Resim 52">
            <a:extLst>
              <a:ext uri="{FF2B5EF4-FFF2-40B4-BE49-F238E27FC236}">
                <a16:creationId xmlns:a16="http://schemas.microsoft.com/office/drawing/2014/main" id="{6C918992-FF9C-D478-6491-E29C0CA8B310}"/>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11631622" y="17822333"/>
            <a:ext cx="3174383" cy="962611"/>
          </a:xfrm>
          <a:prstGeom prst="rect">
            <a:avLst/>
          </a:prstGeom>
          <a:ln>
            <a:solidFill>
              <a:schemeClr val="tx1"/>
            </a:solidFill>
          </a:ln>
        </p:spPr>
      </p:pic>
      <p:pic>
        <p:nvPicPr>
          <p:cNvPr id="55" name="Resim 54">
            <a:extLst>
              <a:ext uri="{FF2B5EF4-FFF2-40B4-BE49-F238E27FC236}">
                <a16:creationId xmlns:a16="http://schemas.microsoft.com/office/drawing/2014/main" id="{5DDE120F-2428-A7FA-F25F-88FC7134757A}"/>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19467750" y="16035865"/>
            <a:ext cx="3989003" cy="3278925"/>
          </a:xfrm>
          <a:prstGeom prst="rect">
            <a:avLst/>
          </a:prstGeom>
        </p:spPr>
      </p:pic>
      <p:sp>
        <p:nvSpPr>
          <p:cNvPr id="56" name="Metin kutusu 55">
            <a:extLst>
              <a:ext uri="{FF2B5EF4-FFF2-40B4-BE49-F238E27FC236}">
                <a16:creationId xmlns:a16="http://schemas.microsoft.com/office/drawing/2014/main" id="{DC23006D-CB75-82DA-1DAB-C523EC991465}"/>
              </a:ext>
            </a:extLst>
          </p:cNvPr>
          <p:cNvSpPr txBox="1"/>
          <p:nvPr/>
        </p:nvSpPr>
        <p:spPr>
          <a:xfrm>
            <a:off x="11219612" y="16035866"/>
            <a:ext cx="7626416" cy="1446550"/>
          </a:xfrm>
          <a:prstGeom prst="rect">
            <a:avLst/>
          </a:prstGeom>
          <a:noFill/>
        </p:spPr>
        <p:txBody>
          <a:bodyPr wrap="square" rtlCol="0">
            <a:spAutoFit/>
          </a:bodyPr>
          <a:lstStyle/>
          <a:p>
            <a:pPr algn="just"/>
            <a:r>
              <a:rPr lang="tr-TR" sz="2200" dirty="0">
                <a:solidFill>
                  <a:srgbClr val="000000"/>
                </a:solidFill>
                <a:effectLst/>
                <a:ea typeface="Times New Roman" panose="02020603050405020304" pitchFamily="18" charset="0"/>
              </a:rPr>
              <a:t>Hastalık </a:t>
            </a:r>
            <a:r>
              <a:rPr lang="tr-TR" sz="2200" dirty="0">
                <a:solidFill>
                  <a:srgbClr val="000000"/>
                </a:solidFill>
                <a:ea typeface="Times New Roman" panose="02020603050405020304" pitchFamily="18" charset="0"/>
              </a:rPr>
              <a:t>teşhis önerisi ekranında,</a:t>
            </a:r>
            <a:r>
              <a:rPr lang="tr-TR" sz="2200" dirty="0">
                <a:solidFill>
                  <a:srgbClr val="000000"/>
                </a:solidFill>
                <a:effectLst/>
                <a:ea typeface="Times New Roman" panose="02020603050405020304" pitchFamily="18" charset="0"/>
              </a:rPr>
              <a:t> evcil hayvanlar için olası bir hastalık ihtimali belirlenmektedir. </a:t>
            </a:r>
            <a:r>
              <a:rPr lang="tr-TR" sz="2200" dirty="0">
                <a:solidFill>
                  <a:srgbClr val="000000"/>
                </a:solidFill>
                <a:ea typeface="Times New Roman" panose="02020603050405020304" pitchFamily="18" charset="0"/>
              </a:rPr>
              <a:t>E</a:t>
            </a:r>
            <a:r>
              <a:rPr lang="tr-TR" sz="2200" dirty="0">
                <a:solidFill>
                  <a:srgbClr val="000000"/>
                </a:solidFill>
                <a:effectLst/>
                <a:ea typeface="Times New Roman" panose="02020603050405020304" pitchFamily="18" charset="0"/>
              </a:rPr>
              <a:t>vcil hayvanda gözlenen semptomlar, ekranda görülen seçenekler arasından seçilerek evcil hayvan sahibine gerekli uyarı verilmektedir. </a:t>
            </a:r>
            <a:endParaRPr lang="tr-TR" sz="2200" dirty="0"/>
          </a:p>
        </p:txBody>
      </p:sp>
      <p:pic>
        <p:nvPicPr>
          <p:cNvPr id="8" name="Resim 7">
            <a:extLst>
              <a:ext uri="{FF2B5EF4-FFF2-40B4-BE49-F238E27FC236}">
                <a16:creationId xmlns:a16="http://schemas.microsoft.com/office/drawing/2014/main" id="{7A8BB32D-4C31-B797-C925-E80A7052EE9C}"/>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7225505" y="8882970"/>
            <a:ext cx="3713041" cy="2736385"/>
          </a:xfrm>
          <a:prstGeom prst="rect">
            <a:avLst/>
          </a:prstGeom>
        </p:spPr>
      </p:pic>
    </p:spTree>
    <p:extLst>
      <p:ext uri="{BB962C8B-B14F-4D97-AF65-F5344CB8AC3E}">
        <p14:creationId xmlns:p14="http://schemas.microsoft.com/office/powerpoint/2010/main" val="29292397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1075</TotalTime>
  <Words>668</Words>
  <Application>Microsoft Office PowerPoint</Application>
  <PresentationFormat>Özel</PresentationFormat>
  <Paragraphs>45</Paragraphs>
  <Slides>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vt:i4>
      </vt:variant>
    </vt:vector>
  </HeadingPairs>
  <TitlesOfParts>
    <vt:vector size="6" baseType="lpstr">
      <vt:lpstr>Arial</vt:lpstr>
      <vt:lpstr>Calibri</vt:lpstr>
      <vt:lpstr>Segoe UI</vt:lpstr>
      <vt:lpstr>Times New Roman</vt:lpstr>
      <vt:lpstr>Office Theme</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Poster Template</dc:title>
  <dc:creator>Template.org</dc:creator>
  <cp:keywords>scientific poster template</cp:keywords>
  <cp:lastModifiedBy>end.user</cp:lastModifiedBy>
  <cp:revision>123</cp:revision>
  <dcterms:created xsi:type="dcterms:W3CDTF">2012-02-02T05:39:18Z</dcterms:created>
  <dcterms:modified xsi:type="dcterms:W3CDTF">2023-11-14T13:23:10Z</dcterms:modified>
</cp:coreProperties>
</file>