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sldIdLst>
    <p:sldId id="256" r:id="rId2"/>
  </p:sldIdLst>
  <p:sldSz cx="30243463" cy="21386800"/>
  <p:notesSz cx="9144000" cy="6858000"/>
  <p:defaultTextStyle>
    <a:defPPr>
      <a:defRPr lang="en-US"/>
    </a:defPPr>
    <a:lvl1pPr marL="0" algn="l" defTabSz="2949096" rtl="0" eaLnBrk="1" latinLnBrk="0" hangingPunct="1">
      <a:defRPr sz="5800" kern="1200">
        <a:solidFill>
          <a:schemeClr val="tx1"/>
        </a:solidFill>
        <a:latin typeface="+mn-lt"/>
        <a:ea typeface="+mn-ea"/>
        <a:cs typeface="+mn-cs"/>
      </a:defRPr>
    </a:lvl1pPr>
    <a:lvl2pPr marL="1474546" algn="l" defTabSz="2949096" rtl="0" eaLnBrk="1" latinLnBrk="0" hangingPunct="1">
      <a:defRPr sz="5800" kern="1200">
        <a:solidFill>
          <a:schemeClr val="tx1"/>
        </a:solidFill>
        <a:latin typeface="+mn-lt"/>
        <a:ea typeface="+mn-ea"/>
        <a:cs typeface="+mn-cs"/>
      </a:defRPr>
    </a:lvl2pPr>
    <a:lvl3pPr marL="2949096" algn="l" defTabSz="2949096" rtl="0" eaLnBrk="1" latinLnBrk="0" hangingPunct="1">
      <a:defRPr sz="5800" kern="1200">
        <a:solidFill>
          <a:schemeClr val="tx1"/>
        </a:solidFill>
        <a:latin typeface="+mn-lt"/>
        <a:ea typeface="+mn-ea"/>
        <a:cs typeface="+mn-cs"/>
      </a:defRPr>
    </a:lvl3pPr>
    <a:lvl4pPr marL="4423642" algn="l" defTabSz="2949096" rtl="0" eaLnBrk="1" latinLnBrk="0" hangingPunct="1">
      <a:defRPr sz="5800" kern="1200">
        <a:solidFill>
          <a:schemeClr val="tx1"/>
        </a:solidFill>
        <a:latin typeface="+mn-lt"/>
        <a:ea typeface="+mn-ea"/>
        <a:cs typeface="+mn-cs"/>
      </a:defRPr>
    </a:lvl4pPr>
    <a:lvl5pPr marL="5898192" algn="l" defTabSz="2949096" rtl="0" eaLnBrk="1" latinLnBrk="0" hangingPunct="1">
      <a:defRPr sz="5800" kern="1200">
        <a:solidFill>
          <a:schemeClr val="tx1"/>
        </a:solidFill>
        <a:latin typeface="+mn-lt"/>
        <a:ea typeface="+mn-ea"/>
        <a:cs typeface="+mn-cs"/>
      </a:defRPr>
    </a:lvl5pPr>
    <a:lvl6pPr marL="7372738" algn="l" defTabSz="2949096" rtl="0" eaLnBrk="1" latinLnBrk="0" hangingPunct="1">
      <a:defRPr sz="5800" kern="1200">
        <a:solidFill>
          <a:schemeClr val="tx1"/>
        </a:solidFill>
        <a:latin typeface="+mn-lt"/>
        <a:ea typeface="+mn-ea"/>
        <a:cs typeface="+mn-cs"/>
      </a:defRPr>
    </a:lvl6pPr>
    <a:lvl7pPr marL="8847288" algn="l" defTabSz="2949096" rtl="0" eaLnBrk="1" latinLnBrk="0" hangingPunct="1">
      <a:defRPr sz="5800" kern="1200">
        <a:solidFill>
          <a:schemeClr val="tx1"/>
        </a:solidFill>
        <a:latin typeface="+mn-lt"/>
        <a:ea typeface="+mn-ea"/>
        <a:cs typeface="+mn-cs"/>
      </a:defRPr>
    </a:lvl7pPr>
    <a:lvl8pPr marL="10321834" algn="l" defTabSz="2949096" rtl="0" eaLnBrk="1" latinLnBrk="0" hangingPunct="1">
      <a:defRPr sz="5800" kern="1200">
        <a:solidFill>
          <a:schemeClr val="tx1"/>
        </a:solidFill>
        <a:latin typeface="+mn-lt"/>
        <a:ea typeface="+mn-ea"/>
        <a:cs typeface="+mn-cs"/>
      </a:defRPr>
    </a:lvl8pPr>
    <a:lvl9pPr marL="11796380" algn="l" defTabSz="2949096"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2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C8A"/>
    <a:srgbClr val="494DE1"/>
    <a:srgbClr val="4444E6"/>
    <a:srgbClr val="0642BA"/>
    <a:srgbClr val="0617BA"/>
    <a:srgbClr val="433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426" autoAdjust="0"/>
    <p:restoredTop sz="90143" autoAdjust="0"/>
  </p:normalViewPr>
  <p:slideViewPr>
    <p:cSldViewPr>
      <p:cViewPr>
        <p:scale>
          <a:sx n="70" d="100"/>
          <a:sy n="70" d="100"/>
        </p:scale>
        <p:origin x="-7214" y="-6566"/>
      </p:cViewPr>
      <p:guideLst>
        <p:guide orient="horz" pos="6736"/>
        <p:guide pos="9526"/>
      </p:guideLst>
    </p:cSldViewPr>
  </p:slideViewPr>
  <p:notesTextViewPr>
    <p:cViewPr>
      <p:scale>
        <a:sx n="1" d="1"/>
        <a:sy n="1" d="1"/>
      </p:scale>
      <p:origin x="0" y="0"/>
    </p:cViewPr>
  </p:notesTextViewPr>
  <p:notesViewPr>
    <p:cSldViewPr>
      <p:cViewPr varScale="1">
        <p:scale>
          <a:sx n="93" d="100"/>
          <a:sy n="93" d="100"/>
        </p:scale>
        <p:origin x="-2130"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1B2E3AD-0B02-4438-9CC1-E672BEAE7DA7}" type="datetimeFigureOut">
              <a:rPr lang="en-US" smtClean="0"/>
              <a:pPr/>
              <a:t>11/14/2023</a:t>
            </a:fld>
            <a:endParaRPr lang="en-US" dirty="0"/>
          </a:p>
        </p:txBody>
      </p:sp>
      <p:sp>
        <p:nvSpPr>
          <p:cNvPr id="4" name="Slide Image Placeholder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AED23BD-AA2F-4988-A1C4-BB793D9573B4}" type="slidenum">
              <a:rPr lang="en-US" smtClean="0"/>
              <a:pPr/>
              <a:t>‹#›</a:t>
            </a:fld>
            <a:endParaRPr lang="en-US" dirty="0"/>
          </a:p>
        </p:txBody>
      </p:sp>
    </p:spTree>
    <p:extLst>
      <p:ext uri="{BB962C8B-B14F-4D97-AF65-F5344CB8AC3E}">
        <p14:creationId xmlns:p14="http://schemas.microsoft.com/office/powerpoint/2010/main" val="2305224295"/>
      </p:ext>
    </p:extLst>
  </p:cSld>
  <p:clrMap bg1="lt1" tx1="dk1" bg2="lt2" tx2="dk2" accent1="accent1" accent2="accent2" accent3="accent3" accent4="accent4" accent5="accent5" accent6="accent6" hlink="hlink" folHlink="folHlink"/>
  <p:notesStyle>
    <a:lvl1pPr marL="0" algn="l" defTabSz="2949096" rtl="0" eaLnBrk="1" latinLnBrk="0" hangingPunct="1">
      <a:defRPr sz="3800" kern="1200">
        <a:solidFill>
          <a:schemeClr val="tx1"/>
        </a:solidFill>
        <a:latin typeface="+mn-lt"/>
        <a:ea typeface="+mn-ea"/>
        <a:cs typeface="+mn-cs"/>
      </a:defRPr>
    </a:lvl1pPr>
    <a:lvl2pPr marL="1474546" algn="l" defTabSz="2949096" rtl="0" eaLnBrk="1" latinLnBrk="0" hangingPunct="1">
      <a:defRPr sz="3800" kern="1200">
        <a:solidFill>
          <a:schemeClr val="tx1"/>
        </a:solidFill>
        <a:latin typeface="+mn-lt"/>
        <a:ea typeface="+mn-ea"/>
        <a:cs typeface="+mn-cs"/>
      </a:defRPr>
    </a:lvl2pPr>
    <a:lvl3pPr marL="2949096" algn="l" defTabSz="2949096" rtl="0" eaLnBrk="1" latinLnBrk="0" hangingPunct="1">
      <a:defRPr sz="3800" kern="1200">
        <a:solidFill>
          <a:schemeClr val="tx1"/>
        </a:solidFill>
        <a:latin typeface="+mn-lt"/>
        <a:ea typeface="+mn-ea"/>
        <a:cs typeface="+mn-cs"/>
      </a:defRPr>
    </a:lvl3pPr>
    <a:lvl4pPr marL="4423642" algn="l" defTabSz="2949096" rtl="0" eaLnBrk="1" latinLnBrk="0" hangingPunct="1">
      <a:defRPr sz="3800" kern="1200">
        <a:solidFill>
          <a:schemeClr val="tx1"/>
        </a:solidFill>
        <a:latin typeface="+mn-lt"/>
        <a:ea typeface="+mn-ea"/>
        <a:cs typeface="+mn-cs"/>
      </a:defRPr>
    </a:lvl4pPr>
    <a:lvl5pPr marL="5898192" algn="l" defTabSz="2949096" rtl="0" eaLnBrk="1" latinLnBrk="0" hangingPunct="1">
      <a:defRPr sz="3800" kern="1200">
        <a:solidFill>
          <a:schemeClr val="tx1"/>
        </a:solidFill>
        <a:latin typeface="+mn-lt"/>
        <a:ea typeface="+mn-ea"/>
        <a:cs typeface="+mn-cs"/>
      </a:defRPr>
    </a:lvl5pPr>
    <a:lvl6pPr marL="7372738" algn="l" defTabSz="2949096" rtl="0" eaLnBrk="1" latinLnBrk="0" hangingPunct="1">
      <a:defRPr sz="3800" kern="1200">
        <a:solidFill>
          <a:schemeClr val="tx1"/>
        </a:solidFill>
        <a:latin typeface="+mn-lt"/>
        <a:ea typeface="+mn-ea"/>
        <a:cs typeface="+mn-cs"/>
      </a:defRPr>
    </a:lvl6pPr>
    <a:lvl7pPr marL="8847288" algn="l" defTabSz="2949096" rtl="0" eaLnBrk="1" latinLnBrk="0" hangingPunct="1">
      <a:defRPr sz="3800" kern="1200">
        <a:solidFill>
          <a:schemeClr val="tx1"/>
        </a:solidFill>
        <a:latin typeface="+mn-lt"/>
        <a:ea typeface="+mn-ea"/>
        <a:cs typeface="+mn-cs"/>
      </a:defRPr>
    </a:lvl7pPr>
    <a:lvl8pPr marL="10321834" algn="l" defTabSz="2949096" rtl="0" eaLnBrk="1" latinLnBrk="0" hangingPunct="1">
      <a:defRPr sz="3800" kern="1200">
        <a:solidFill>
          <a:schemeClr val="tx1"/>
        </a:solidFill>
        <a:latin typeface="+mn-lt"/>
        <a:ea typeface="+mn-ea"/>
        <a:cs typeface="+mn-cs"/>
      </a:defRPr>
    </a:lvl8pPr>
    <a:lvl9pPr marL="11796380" algn="l" defTabSz="2949096" rtl="0" eaLnBrk="1" latinLnBrk="0" hangingPunct="1">
      <a:defRPr sz="3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6643771"/>
            <a:ext cx="25706944" cy="4584300"/>
          </a:xfrm>
        </p:spPr>
        <p:txBody>
          <a:bodyPr/>
          <a:lstStyle/>
          <a:p>
            <a:r>
              <a:rPr lang="en-US"/>
              <a:t>Click to edit Master title style</a:t>
            </a:r>
          </a:p>
        </p:txBody>
      </p:sp>
      <p:sp>
        <p:nvSpPr>
          <p:cNvPr id="3" name="Subtitle 2"/>
          <p:cNvSpPr>
            <a:spLocks noGrp="1"/>
          </p:cNvSpPr>
          <p:nvPr>
            <p:ph type="subTitle" idx="1"/>
          </p:nvPr>
        </p:nvSpPr>
        <p:spPr>
          <a:xfrm>
            <a:off x="4536520" y="12119186"/>
            <a:ext cx="21170424" cy="5465516"/>
          </a:xfrm>
        </p:spPr>
        <p:txBody>
          <a:bodyPr/>
          <a:lstStyle>
            <a:lvl1pPr marL="0" indent="0" algn="ctr">
              <a:buNone/>
              <a:defRPr>
                <a:solidFill>
                  <a:schemeClr val="tx1">
                    <a:tint val="75000"/>
                  </a:schemeClr>
                </a:solidFill>
              </a:defRPr>
            </a:lvl1pPr>
            <a:lvl2pPr marL="1472540" indent="0" algn="ctr">
              <a:buNone/>
              <a:defRPr>
                <a:solidFill>
                  <a:schemeClr val="tx1">
                    <a:tint val="75000"/>
                  </a:schemeClr>
                </a:solidFill>
              </a:defRPr>
            </a:lvl2pPr>
            <a:lvl3pPr marL="2945079" indent="0" algn="ctr">
              <a:buNone/>
              <a:defRPr>
                <a:solidFill>
                  <a:schemeClr val="tx1">
                    <a:tint val="75000"/>
                  </a:schemeClr>
                </a:solidFill>
              </a:defRPr>
            </a:lvl3pPr>
            <a:lvl4pPr marL="4417616" indent="0" algn="ctr">
              <a:buNone/>
              <a:defRPr>
                <a:solidFill>
                  <a:schemeClr val="tx1">
                    <a:tint val="75000"/>
                  </a:schemeClr>
                </a:solidFill>
              </a:defRPr>
            </a:lvl4pPr>
            <a:lvl5pPr marL="5890159" indent="0" algn="ctr">
              <a:buNone/>
              <a:defRPr>
                <a:solidFill>
                  <a:schemeClr val="tx1">
                    <a:tint val="75000"/>
                  </a:schemeClr>
                </a:solidFill>
              </a:defRPr>
            </a:lvl5pPr>
            <a:lvl6pPr marL="7362698" indent="0" algn="ctr">
              <a:buNone/>
              <a:defRPr>
                <a:solidFill>
                  <a:schemeClr val="tx1">
                    <a:tint val="75000"/>
                  </a:schemeClr>
                </a:solidFill>
              </a:defRPr>
            </a:lvl6pPr>
            <a:lvl7pPr marL="8835238" indent="0" algn="ctr">
              <a:buNone/>
              <a:defRPr>
                <a:solidFill>
                  <a:schemeClr val="tx1">
                    <a:tint val="75000"/>
                  </a:schemeClr>
                </a:solidFill>
              </a:defRPr>
            </a:lvl7pPr>
            <a:lvl8pPr marL="10307781" indent="0" algn="ctr">
              <a:buNone/>
              <a:defRPr>
                <a:solidFill>
                  <a:schemeClr val="tx1">
                    <a:tint val="75000"/>
                  </a:schemeClr>
                </a:solidFill>
              </a:defRPr>
            </a:lvl8pPr>
            <a:lvl9pPr marL="117803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50307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2255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0297" y="4109038"/>
            <a:ext cx="28579020" cy="875918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53228" y="4109038"/>
            <a:ext cx="85233011" cy="875918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902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62423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13743001"/>
            <a:ext cx="25706944" cy="4247656"/>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2389025" y="9064643"/>
            <a:ext cx="25706944" cy="4678361"/>
          </a:xfrm>
        </p:spPr>
        <p:txBody>
          <a:bodyPr anchor="b"/>
          <a:lstStyle>
            <a:lvl1pPr marL="0" indent="0">
              <a:buNone/>
              <a:defRPr sz="6400">
                <a:solidFill>
                  <a:schemeClr val="tx1">
                    <a:tint val="75000"/>
                  </a:schemeClr>
                </a:solidFill>
              </a:defRPr>
            </a:lvl1pPr>
            <a:lvl2pPr marL="1472540" indent="0">
              <a:buNone/>
              <a:defRPr sz="5800">
                <a:solidFill>
                  <a:schemeClr val="tx1">
                    <a:tint val="75000"/>
                  </a:schemeClr>
                </a:solidFill>
              </a:defRPr>
            </a:lvl2pPr>
            <a:lvl3pPr marL="2945079" indent="0">
              <a:buNone/>
              <a:defRPr sz="5100">
                <a:solidFill>
                  <a:schemeClr val="tx1">
                    <a:tint val="75000"/>
                  </a:schemeClr>
                </a:solidFill>
              </a:defRPr>
            </a:lvl3pPr>
            <a:lvl4pPr marL="4417616" indent="0">
              <a:buNone/>
              <a:defRPr sz="4500">
                <a:solidFill>
                  <a:schemeClr val="tx1">
                    <a:tint val="75000"/>
                  </a:schemeClr>
                </a:solidFill>
              </a:defRPr>
            </a:lvl4pPr>
            <a:lvl5pPr marL="5890159" indent="0">
              <a:buNone/>
              <a:defRPr sz="4500">
                <a:solidFill>
                  <a:schemeClr val="tx1">
                    <a:tint val="75000"/>
                  </a:schemeClr>
                </a:solidFill>
              </a:defRPr>
            </a:lvl5pPr>
            <a:lvl6pPr marL="7362698" indent="0">
              <a:buNone/>
              <a:defRPr sz="4500">
                <a:solidFill>
                  <a:schemeClr val="tx1">
                    <a:tint val="75000"/>
                  </a:schemeClr>
                </a:solidFill>
              </a:defRPr>
            </a:lvl6pPr>
            <a:lvl7pPr marL="8835238" indent="0">
              <a:buNone/>
              <a:defRPr sz="4500">
                <a:solidFill>
                  <a:schemeClr val="tx1">
                    <a:tint val="75000"/>
                  </a:schemeClr>
                </a:solidFill>
              </a:defRPr>
            </a:lvl7pPr>
            <a:lvl8pPr marL="10307781" indent="0">
              <a:buNone/>
              <a:defRPr sz="4500">
                <a:solidFill>
                  <a:schemeClr val="tx1">
                    <a:tint val="75000"/>
                  </a:schemeClr>
                </a:solidFill>
              </a:defRPr>
            </a:lvl8pPr>
            <a:lvl9pPr marL="11780318"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92698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53249"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63323"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80731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856463"/>
            <a:ext cx="27219117" cy="356446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2173" y="4787278"/>
            <a:ext cx="13362782"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4" name="Content Placeholder 3"/>
          <p:cNvSpPr>
            <a:spLocks noGrp="1"/>
          </p:cNvSpPr>
          <p:nvPr>
            <p:ph sz="half" idx="2"/>
          </p:nvPr>
        </p:nvSpPr>
        <p:spPr>
          <a:xfrm>
            <a:off x="1512173" y="6782388"/>
            <a:ext cx="13362782"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63281" y="4787278"/>
            <a:ext cx="13368031"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6" name="Content Placeholder 5"/>
          <p:cNvSpPr>
            <a:spLocks noGrp="1"/>
          </p:cNvSpPr>
          <p:nvPr>
            <p:ph sz="quarter" idx="4"/>
          </p:nvPr>
        </p:nvSpPr>
        <p:spPr>
          <a:xfrm>
            <a:off x="15363281" y="6782388"/>
            <a:ext cx="13368031"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0376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5788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0621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95" y="851512"/>
            <a:ext cx="9949891" cy="3623874"/>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1824354" y="851516"/>
            <a:ext cx="16906936" cy="18253041"/>
          </a:xfrm>
        </p:spPr>
        <p:txBody>
          <a:bodyPr/>
          <a:lstStyle>
            <a:lvl1pPr>
              <a:defRPr sz="104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2195" y="4475390"/>
            <a:ext cx="9949891" cy="1462916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53515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1" y="14970760"/>
            <a:ext cx="18146078" cy="1767383"/>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5927931" y="1910950"/>
            <a:ext cx="18146078" cy="12832080"/>
          </a:xfrm>
        </p:spPr>
        <p:txBody>
          <a:bodyPr/>
          <a:lstStyle>
            <a:lvl1pPr marL="0" indent="0">
              <a:buNone/>
              <a:defRPr sz="10400"/>
            </a:lvl1pPr>
            <a:lvl2pPr marL="1472540" indent="0">
              <a:buNone/>
              <a:defRPr sz="9000"/>
            </a:lvl2pPr>
            <a:lvl3pPr marL="2945079" indent="0">
              <a:buNone/>
              <a:defRPr sz="7700"/>
            </a:lvl3pPr>
            <a:lvl4pPr marL="4417616" indent="0">
              <a:buNone/>
              <a:defRPr sz="6400"/>
            </a:lvl4pPr>
            <a:lvl5pPr marL="5890159" indent="0">
              <a:buNone/>
              <a:defRPr sz="6400"/>
            </a:lvl5pPr>
            <a:lvl6pPr marL="7362698" indent="0">
              <a:buNone/>
              <a:defRPr sz="6400"/>
            </a:lvl6pPr>
            <a:lvl7pPr marL="8835238" indent="0">
              <a:buNone/>
              <a:defRPr sz="6400"/>
            </a:lvl7pPr>
            <a:lvl8pPr marL="10307781" indent="0">
              <a:buNone/>
              <a:defRPr sz="6400"/>
            </a:lvl8pPr>
            <a:lvl9pPr marL="11780318" indent="0">
              <a:buNone/>
              <a:defRPr sz="6400"/>
            </a:lvl9pPr>
          </a:lstStyle>
          <a:p>
            <a:endParaRPr lang="en-US" dirty="0"/>
          </a:p>
        </p:txBody>
      </p:sp>
      <p:sp>
        <p:nvSpPr>
          <p:cNvPr id="4" name="Text Placeholder 3"/>
          <p:cNvSpPr>
            <a:spLocks noGrp="1"/>
          </p:cNvSpPr>
          <p:nvPr>
            <p:ph type="body" sz="half" idx="2"/>
          </p:nvPr>
        </p:nvSpPr>
        <p:spPr>
          <a:xfrm>
            <a:off x="5927931" y="16738143"/>
            <a:ext cx="18146078" cy="250997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34143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856463"/>
            <a:ext cx="27219117" cy="3564467"/>
          </a:xfrm>
          <a:prstGeom prst="rect">
            <a:avLst/>
          </a:prstGeom>
        </p:spPr>
        <p:txBody>
          <a:bodyPr vert="horz" lIns="294506" tIns="147263" rIns="294506" bIns="147263" rtlCol="0" anchor="ctr">
            <a:normAutofit/>
          </a:bodyPr>
          <a:lstStyle/>
          <a:p>
            <a:r>
              <a:rPr lang="en-US"/>
              <a:t>Click to edit Master title style</a:t>
            </a:r>
          </a:p>
        </p:txBody>
      </p:sp>
      <p:sp>
        <p:nvSpPr>
          <p:cNvPr id="3" name="Text Placeholder 2"/>
          <p:cNvSpPr>
            <a:spLocks noGrp="1"/>
          </p:cNvSpPr>
          <p:nvPr>
            <p:ph type="body" idx="1"/>
          </p:nvPr>
        </p:nvSpPr>
        <p:spPr>
          <a:xfrm>
            <a:off x="1512173" y="4990258"/>
            <a:ext cx="27219117" cy="14114299"/>
          </a:xfrm>
          <a:prstGeom prst="rect">
            <a:avLst/>
          </a:prstGeom>
        </p:spPr>
        <p:txBody>
          <a:bodyPr vert="horz" lIns="294506" tIns="147263" rIns="294506" bIns="1472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12173" y="19822397"/>
            <a:ext cx="7056808" cy="1138649"/>
          </a:xfrm>
          <a:prstGeom prst="rect">
            <a:avLst/>
          </a:prstGeom>
        </p:spPr>
        <p:txBody>
          <a:bodyPr vert="horz" lIns="294506" tIns="147263" rIns="294506" bIns="147263" rtlCol="0" anchor="ctr"/>
          <a:lstStyle>
            <a:lvl1pPr algn="l">
              <a:defRPr sz="3800">
                <a:solidFill>
                  <a:schemeClr val="tx1">
                    <a:tint val="75000"/>
                  </a:schemeClr>
                </a:solidFill>
              </a:defRPr>
            </a:lvl1p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3"/>
          </p:nvPr>
        </p:nvSpPr>
        <p:spPr>
          <a:xfrm>
            <a:off x="10333183" y="19822397"/>
            <a:ext cx="9577097" cy="1138649"/>
          </a:xfrm>
          <a:prstGeom prst="rect">
            <a:avLst/>
          </a:prstGeom>
        </p:spPr>
        <p:txBody>
          <a:bodyPr vert="horz" lIns="294506" tIns="147263" rIns="294506" bIns="147263" rtlCol="0" anchor="ctr"/>
          <a:lstStyle>
            <a:lvl1pPr algn="ctr">
              <a:defRPr sz="3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74482" y="19822397"/>
            <a:ext cx="7056808" cy="1138649"/>
          </a:xfrm>
          <a:prstGeom prst="rect">
            <a:avLst/>
          </a:prstGeom>
        </p:spPr>
        <p:txBody>
          <a:bodyPr vert="horz" lIns="294506" tIns="147263" rIns="294506" bIns="147263" rtlCol="0" anchor="ctr"/>
          <a:lstStyle>
            <a:lvl1pPr algn="r">
              <a:defRPr sz="3800">
                <a:solidFill>
                  <a:schemeClr val="tx1">
                    <a:tint val="75000"/>
                  </a:schemeClr>
                </a:solidFill>
              </a:defRPr>
            </a:lvl1p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10855886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2945079" rtl="0" eaLnBrk="1" latinLnBrk="0" hangingPunct="1">
        <a:spcBef>
          <a:spcPct val="0"/>
        </a:spcBef>
        <a:buNone/>
        <a:defRPr sz="14200" kern="1200">
          <a:solidFill>
            <a:schemeClr val="tx1"/>
          </a:solidFill>
          <a:latin typeface="+mj-lt"/>
          <a:ea typeface="+mj-ea"/>
          <a:cs typeface="+mj-cs"/>
        </a:defRPr>
      </a:lvl1pPr>
    </p:titleStyle>
    <p:bodyStyle>
      <a:lvl1pPr marL="1104412" indent="-1104412" algn="l" defTabSz="2945079" rtl="0" eaLnBrk="1" latinLnBrk="0" hangingPunct="1">
        <a:spcBef>
          <a:spcPct val="20000"/>
        </a:spcBef>
        <a:buFont typeface="Arial" pitchFamily="34" charset="0"/>
        <a:buChar char="•"/>
        <a:defRPr sz="10400" kern="1200">
          <a:solidFill>
            <a:schemeClr val="tx1"/>
          </a:solidFill>
          <a:latin typeface="+mn-lt"/>
          <a:ea typeface="+mn-ea"/>
          <a:cs typeface="+mn-cs"/>
        </a:defRPr>
      </a:lvl1pPr>
      <a:lvl2pPr marL="2392880" indent="-920333" algn="l" defTabSz="2945079"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81351" indent="-736275" algn="l" defTabSz="2945079"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53887"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626434"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9897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7151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4404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1658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45079" rtl="0" eaLnBrk="1" latinLnBrk="0" hangingPunct="1">
        <a:defRPr sz="5800" kern="1200">
          <a:solidFill>
            <a:schemeClr val="tx1"/>
          </a:solidFill>
          <a:latin typeface="+mn-lt"/>
          <a:ea typeface="+mn-ea"/>
          <a:cs typeface="+mn-cs"/>
        </a:defRPr>
      </a:lvl1pPr>
      <a:lvl2pPr marL="1472540" algn="l" defTabSz="2945079" rtl="0" eaLnBrk="1" latinLnBrk="0" hangingPunct="1">
        <a:defRPr sz="5800" kern="1200">
          <a:solidFill>
            <a:schemeClr val="tx1"/>
          </a:solidFill>
          <a:latin typeface="+mn-lt"/>
          <a:ea typeface="+mn-ea"/>
          <a:cs typeface="+mn-cs"/>
        </a:defRPr>
      </a:lvl2pPr>
      <a:lvl3pPr marL="2945079" algn="l" defTabSz="2945079" rtl="0" eaLnBrk="1" latinLnBrk="0" hangingPunct="1">
        <a:defRPr sz="5800" kern="1200">
          <a:solidFill>
            <a:schemeClr val="tx1"/>
          </a:solidFill>
          <a:latin typeface="+mn-lt"/>
          <a:ea typeface="+mn-ea"/>
          <a:cs typeface="+mn-cs"/>
        </a:defRPr>
      </a:lvl3pPr>
      <a:lvl4pPr marL="4417616" algn="l" defTabSz="2945079" rtl="0" eaLnBrk="1" latinLnBrk="0" hangingPunct="1">
        <a:defRPr sz="5800" kern="1200">
          <a:solidFill>
            <a:schemeClr val="tx1"/>
          </a:solidFill>
          <a:latin typeface="+mn-lt"/>
          <a:ea typeface="+mn-ea"/>
          <a:cs typeface="+mn-cs"/>
        </a:defRPr>
      </a:lvl4pPr>
      <a:lvl5pPr marL="5890159" algn="l" defTabSz="2945079" rtl="0" eaLnBrk="1" latinLnBrk="0" hangingPunct="1">
        <a:defRPr sz="5800" kern="1200">
          <a:solidFill>
            <a:schemeClr val="tx1"/>
          </a:solidFill>
          <a:latin typeface="+mn-lt"/>
          <a:ea typeface="+mn-ea"/>
          <a:cs typeface="+mn-cs"/>
        </a:defRPr>
      </a:lvl5pPr>
      <a:lvl6pPr marL="7362698" algn="l" defTabSz="2945079" rtl="0" eaLnBrk="1" latinLnBrk="0" hangingPunct="1">
        <a:defRPr sz="5800" kern="1200">
          <a:solidFill>
            <a:schemeClr val="tx1"/>
          </a:solidFill>
          <a:latin typeface="+mn-lt"/>
          <a:ea typeface="+mn-ea"/>
          <a:cs typeface="+mn-cs"/>
        </a:defRPr>
      </a:lvl6pPr>
      <a:lvl7pPr marL="8835238" algn="l" defTabSz="2945079" rtl="0" eaLnBrk="1" latinLnBrk="0" hangingPunct="1">
        <a:defRPr sz="5800" kern="1200">
          <a:solidFill>
            <a:schemeClr val="tx1"/>
          </a:solidFill>
          <a:latin typeface="+mn-lt"/>
          <a:ea typeface="+mn-ea"/>
          <a:cs typeface="+mn-cs"/>
        </a:defRPr>
      </a:lvl7pPr>
      <a:lvl8pPr marL="10307781" algn="l" defTabSz="2945079" rtl="0" eaLnBrk="1" latinLnBrk="0" hangingPunct="1">
        <a:defRPr sz="5800" kern="1200">
          <a:solidFill>
            <a:schemeClr val="tx1"/>
          </a:solidFill>
          <a:latin typeface="+mn-lt"/>
          <a:ea typeface="+mn-ea"/>
          <a:cs typeface="+mn-cs"/>
        </a:defRPr>
      </a:lvl8pPr>
      <a:lvl9pPr marL="11780318" algn="l" defTabSz="294507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30243463" cy="3168415"/>
          </a:xfrm>
          <a:prstGeom prst="rect">
            <a:avLst/>
          </a:prstGeom>
          <a:solidFill>
            <a:srgbClr val="433AF0"/>
          </a:solidFill>
        </p:spPr>
        <p:style>
          <a:lnRef idx="2">
            <a:schemeClr val="accent5">
              <a:shade val="50000"/>
            </a:schemeClr>
          </a:lnRef>
          <a:fillRef idx="1">
            <a:schemeClr val="accent5"/>
          </a:fillRef>
          <a:effectRef idx="0">
            <a:schemeClr val="accent5"/>
          </a:effectRef>
          <a:fontRef idx="minor">
            <a:schemeClr val="lt1"/>
          </a:fontRef>
        </p:style>
        <p:txBody>
          <a:bodyPr lIns="66184" tIns="33092" rIns="66184" bIns="33092" rtlCol="0" anchor="ctr"/>
          <a:lstStyle/>
          <a:p>
            <a:pPr algn="ctr"/>
            <a:endParaRPr lang="en-US" dirty="0"/>
          </a:p>
        </p:txBody>
      </p:sp>
      <p:sp>
        <p:nvSpPr>
          <p:cNvPr id="10" name="Rectangle 9"/>
          <p:cNvSpPr/>
          <p:nvPr/>
        </p:nvSpPr>
        <p:spPr>
          <a:xfrm>
            <a:off x="628457" y="4646906"/>
            <a:ext cx="6678412" cy="1543437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7" name="Rectangle 16"/>
          <p:cNvSpPr/>
          <p:nvPr/>
        </p:nvSpPr>
        <p:spPr>
          <a:xfrm>
            <a:off x="7963415" y="4646906"/>
            <a:ext cx="6678412" cy="1544602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8" name="Rectangle 17"/>
          <p:cNvSpPr/>
          <p:nvPr/>
        </p:nvSpPr>
        <p:spPr>
          <a:xfrm>
            <a:off x="15425446" y="4635258"/>
            <a:ext cx="6678412" cy="1544602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9" name="Rectangle 18"/>
          <p:cNvSpPr/>
          <p:nvPr/>
        </p:nvSpPr>
        <p:spPr>
          <a:xfrm>
            <a:off x="22845119" y="4597400"/>
            <a:ext cx="6678412" cy="1548388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cxnSp>
        <p:nvCxnSpPr>
          <p:cNvPr id="21" name="Straight Connector 20"/>
          <p:cNvCxnSpPr/>
          <p:nvPr/>
        </p:nvCxnSpPr>
        <p:spPr>
          <a:xfrm flipV="1">
            <a:off x="0" y="3564467"/>
            <a:ext cx="30243463" cy="99013"/>
          </a:xfrm>
          <a:prstGeom prst="line">
            <a:avLst/>
          </a:prstGeom>
          <a:ln w="161925">
            <a:solidFill>
              <a:srgbClr val="222C8A"/>
            </a:solidFill>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3386931" y="478118"/>
            <a:ext cx="23545800" cy="915974"/>
          </a:xfrm>
          <a:prstGeom prst="rect">
            <a:avLst/>
          </a:prstGeom>
          <a:noFill/>
        </p:spPr>
        <p:txBody>
          <a:bodyPr wrap="square" lIns="66184" tIns="33092" rIns="66184" bIns="33092" rtlCol="0">
            <a:spAutoFit/>
          </a:bodyPr>
          <a:lstStyle/>
          <a:p>
            <a:pPr algn="ctr">
              <a:lnSpc>
                <a:spcPts val="6400"/>
              </a:lnSpc>
            </a:pPr>
            <a:r>
              <a:rPr lang="tr-TR" sz="6900" b="1" dirty="0">
                <a:solidFill>
                  <a:schemeClr val="bg1"/>
                </a:solidFill>
              </a:rPr>
              <a:t>Makine Öğrenimi İle Test Verisi Analizi</a:t>
            </a:r>
            <a:endParaRPr lang="en-US" dirty="0"/>
          </a:p>
        </p:txBody>
      </p:sp>
      <p:sp>
        <p:nvSpPr>
          <p:cNvPr id="23" name="TextBox 22"/>
          <p:cNvSpPr txBox="1"/>
          <p:nvPr/>
        </p:nvSpPr>
        <p:spPr>
          <a:xfrm>
            <a:off x="6057900" y="1697789"/>
            <a:ext cx="18284031" cy="1421047"/>
          </a:xfrm>
          <a:prstGeom prst="rect">
            <a:avLst/>
          </a:prstGeom>
          <a:noFill/>
        </p:spPr>
        <p:txBody>
          <a:bodyPr wrap="square" lIns="66184" tIns="33092" rIns="66184" bIns="33092" rtlCol="0">
            <a:spAutoFit/>
          </a:bodyPr>
          <a:lstStyle/>
          <a:p>
            <a:pPr algn="ctr">
              <a:spcBef>
                <a:spcPts val="600"/>
              </a:spcBef>
              <a:spcAft>
                <a:spcPts val="600"/>
              </a:spcAft>
            </a:pPr>
            <a:r>
              <a:rPr lang="tr-TR" sz="3900" b="1" noProof="1">
                <a:solidFill>
                  <a:schemeClr val="bg1"/>
                </a:solidFill>
              </a:rPr>
              <a:t>Proje Ekibi: </a:t>
            </a:r>
            <a:r>
              <a:rPr lang="tr-TR" sz="3900" noProof="1">
                <a:solidFill>
                  <a:schemeClr val="bg1"/>
                </a:solidFill>
              </a:rPr>
              <a:t>Halime GÜNGÖR, Nalan KARACA, Mert DEMİRTÜRK</a:t>
            </a:r>
          </a:p>
          <a:p>
            <a:pPr algn="ctr">
              <a:spcBef>
                <a:spcPts val="600"/>
              </a:spcBef>
              <a:spcAft>
                <a:spcPts val="600"/>
              </a:spcAft>
            </a:pPr>
            <a:r>
              <a:rPr lang="tr-TR" sz="3900" b="1" noProof="1">
                <a:solidFill>
                  <a:schemeClr val="bg1"/>
                </a:solidFill>
              </a:rPr>
              <a:t>Danışman:</a:t>
            </a:r>
            <a:r>
              <a:rPr lang="tr-TR" sz="3900" noProof="1">
                <a:solidFill>
                  <a:schemeClr val="bg1"/>
                </a:solidFill>
              </a:rPr>
              <a:t>  Prof. Dr. Emel KURUOĞLU KANDEMİR</a:t>
            </a:r>
          </a:p>
        </p:txBody>
      </p:sp>
      <p:graphicFrame>
        <p:nvGraphicFramePr>
          <p:cNvPr id="25" name="Table 24"/>
          <p:cNvGraphicFramePr>
            <a:graphicFrameLocks noGrp="1"/>
          </p:cNvGraphicFramePr>
          <p:nvPr>
            <p:extLst>
              <p:ext uri="{D42A27DB-BD31-4B8C-83A1-F6EECF244321}">
                <p14:modId xmlns:p14="http://schemas.microsoft.com/office/powerpoint/2010/main" val="422489114"/>
              </p:ext>
            </p:extLst>
          </p:nvPr>
        </p:nvGraphicFramePr>
        <p:xfrm>
          <a:off x="882604" y="4906669"/>
          <a:ext cx="6120701" cy="6303339"/>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757531">
                <a:tc>
                  <a:txBody>
                    <a:bodyPr/>
                    <a:lstStyle/>
                    <a:p>
                      <a:pPr algn="ctr"/>
                      <a:r>
                        <a:rPr lang="tr-TR" sz="3500" dirty="0"/>
                        <a:t>Giriş</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4705766">
                <a:tc>
                  <a:txBody>
                    <a:bodyPr/>
                    <a:lstStyle/>
                    <a:p>
                      <a:pPr algn="just"/>
                      <a:r>
                        <a:rPr lang="tr-TR" sz="2400" noProof="0" dirty="0"/>
                        <a:t>Günümüzde teknolojinin ve internetin gelişmesiyle aradığımız, ulaşmak istediğimiz her şeye ulaşım imkanı tanımaktadır. Kısa süre önce dünyamızda gelişen pandemi ile internet üzerinden alış-veriş yapma alışkanlıklarının arttığı gözlemlenmektedir. Bu da e-ticaret sitelerinin yoğunluğunu ve kullanımını arttırmaktadırHer internet sayfasının kendine özgü erişim sağlanabildiği bir adresi bulunmaktadır. Bu adres URL (Uniform Resource Locator) olarak tanımlanmaktadır. Giderek hızla artan ve büyüyen internet sayfalarını kontrol altında tutmak zorlaşmaktadır. Zamanla gelişen ve biriken internet sitelerini belirli bir kategori altında tutmak gerekmektedir.</a:t>
                      </a:r>
                      <a:endParaRPr lang="en-US" sz="2400" noProof="0" dirty="0"/>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725624608"/>
              </p:ext>
            </p:extLst>
          </p:nvPr>
        </p:nvGraphicFramePr>
        <p:xfrm>
          <a:off x="856854" y="11469772"/>
          <a:ext cx="6172200" cy="8333176"/>
        </p:xfrm>
        <a:graphic>
          <a:graphicData uri="http://schemas.openxmlformats.org/drawingml/2006/table">
            <a:tbl>
              <a:tblPr firstRow="1" bandRow="1">
                <a:tableStyleId>{69012ECD-51FC-41F1-AA8D-1B2483CD663E}</a:tableStyleId>
              </a:tblPr>
              <a:tblGrid>
                <a:gridCol w="6172200">
                  <a:extLst>
                    <a:ext uri="{9D8B030D-6E8A-4147-A177-3AD203B41FA5}">
                      <a16:colId xmlns:a16="http://schemas.microsoft.com/office/drawing/2014/main" val="20000"/>
                    </a:ext>
                  </a:extLst>
                </a:gridCol>
              </a:tblGrid>
              <a:tr h="0">
                <a:tc>
                  <a:txBody>
                    <a:bodyPr/>
                    <a:lstStyle/>
                    <a:p>
                      <a:pPr marL="0" marR="0" indent="0" algn="just" defTabSz="2945079" rtl="0" eaLnBrk="1" fontAlgn="auto" latinLnBrk="0" hangingPunct="1">
                        <a:lnSpc>
                          <a:spcPct val="100000"/>
                        </a:lnSpc>
                        <a:spcBef>
                          <a:spcPts val="0"/>
                        </a:spcBef>
                        <a:spcAft>
                          <a:spcPts val="0"/>
                        </a:spcAft>
                        <a:buClrTx/>
                        <a:buSzTx/>
                        <a:buFontTx/>
                        <a:buNone/>
                        <a:tabLst/>
                        <a:defRPr/>
                      </a:pPr>
                      <a:r>
                        <a:rPr lang="tr-TR" sz="3500" b="1" kern="1200" dirty="0">
                          <a:solidFill>
                            <a:schemeClr val="bg1"/>
                          </a:solidFill>
                          <a:latin typeface="+mn-lt"/>
                          <a:ea typeface="+mn-ea"/>
                          <a:cs typeface="+mn-cs"/>
                        </a:rPr>
                        <a:t>Tekdüzen Kaynak Bulucu(URL)</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25870">
                <a:tc>
                  <a:txBody>
                    <a:bodyPr/>
                    <a:lstStyle/>
                    <a:p>
                      <a:pPr marL="0" marR="0" indent="0" algn="just" defTabSz="2945079" rtl="0" eaLnBrk="1" fontAlgn="auto" latinLnBrk="0" hangingPunct="1">
                        <a:lnSpc>
                          <a:spcPct val="100000"/>
                        </a:lnSpc>
                        <a:spcBef>
                          <a:spcPts val="0"/>
                        </a:spcBef>
                        <a:spcAft>
                          <a:spcPts val="0"/>
                        </a:spcAft>
                        <a:buClrTx/>
                        <a:buSzTx/>
                        <a:buFontTx/>
                        <a:buNone/>
                        <a:tabLst/>
                        <a:defRPr/>
                      </a:pPr>
                      <a:r>
                        <a:rPr lang="tr-TR" sz="2400" kern="1200" noProof="0" dirty="0">
                          <a:solidFill>
                            <a:schemeClr val="tx1"/>
                          </a:solidFill>
                          <a:effectLst/>
                          <a:latin typeface="+mn-lt"/>
                          <a:ea typeface="+mn-ea"/>
                          <a:cs typeface="+mn-cs"/>
                        </a:rPr>
                        <a:t>Bilgi kaynağına erişmek için Tim Berners-Lee tarafından Tekdüzen Kaynak Bulucu – URL (Uniform Resource Locator) olarak karakterize edilen bir adres tanımlama sistemi tasarlamıştır. URL formatı tekil hiyerarşik dizin yapısı formatındadır ve bu adres dizisi sayesinde World Wide Web üzerinde tanımlı protokoller üzerinden istenen bir belgeye ulaşmak mümkündür. (Polat, Z. A., &amp; Alkan, M., 2016). URL, internet üzerindeki kaynakların adreslerini tanımlamak için kullanılan bir adresleme yöntemidir. İlk olarak 1994 yılında geliştirilen URL'ler, web tarayıcılarının popüler hale gelmesiyle birlikte internetin yaygınlaşmasına katkıda bulunmuştur. İnternetin tarihinde önemli bir rol oynayan URL'ler, kullanıcıların web üzerindeki kaynaklara kolayca erişmelerini sağlamış ve internet deneyimini daha erişilebilir hale getirmiştir. Günümüzde milyarlarca URL mevcuttur ve internetin temel yapıtaşlarından biri olarak kabul edilir.</a:t>
                      </a:r>
                      <a:endParaRPr lang="en-US" sz="2400" kern="1200" noProof="0" dirty="0">
                        <a:solidFill>
                          <a:schemeClr val="tx1"/>
                        </a:solidFill>
                        <a:effectLst/>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291024814"/>
              </p:ext>
            </p:extLst>
          </p:nvPr>
        </p:nvGraphicFramePr>
        <p:xfrm>
          <a:off x="8242271" y="4906669"/>
          <a:ext cx="6120701" cy="14598242"/>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544297">
                <a:tc>
                  <a:txBody>
                    <a:bodyPr/>
                    <a:lstStyle/>
                    <a:p>
                      <a:pPr marL="0" algn="ctr" defTabSz="2945079" rtl="0" eaLnBrk="1" latinLnBrk="0" hangingPunct="1"/>
                      <a:r>
                        <a:rPr lang="tr-TR" sz="3500" b="1" kern="1200" dirty="0">
                          <a:solidFill>
                            <a:schemeClr val="bg1"/>
                          </a:solidFill>
                          <a:latin typeface="+mn-lt"/>
                          <a:ea typeface="+mn-ea"/>
                          <a:cs typeface="+mn-cs"/>
                        </a:rPr>
                        <a:t>Makine Öğrenimi</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4005434">
                <a:tc>
                  <a:txBody>
                    <a:bodyPr/>
                    <a:lstStyle/>
                    <a:p>
                      <a:pPr algn="just"/>
                      <a:r>
                        <a:rPr lang="tr-TR" sz="2400" baseline="0" dirty="0"/>
                        <a:t>Makine öğrenimi (Machine Learning), tükettikleri verilere göre öğrenen ya da performansı iyileştiren sistemler oluşturmaya odaklanan bir yapay zeka (Artificial Intelligence) alt kümesidir. Yapay zeka, insan zekasını taklit eden sistemler veya makineler anlamına gelen kapsamlı bir terimdir. Tıpkı zekâ gibi öğrenme de içerisinde pek çok süreci barındırdığından öğrenmeyi tam olarak tanımlamak zordur; ancak verilen sözlük tanımına göre öğrenme; “çalışma, eğitim ya da deneyimle bilgi, anlayış ya da yetenek kazanmak” ve “deneyimle davranışsal eğilimdeki değişiklik” anlamına gelmektedir (Nilsson, 1998). İnsanlar ve hayvanlar deneyimlerinden öğrenerek zeki davranış sergiler, öğrenme sayesinde karşılaşabilecekleri yeni durumlara kendilerini ayarlama ve adapte olma esneklikleri bulunur ve bu noktada özellikle önemli olan hatırlama, uyum sağlama ve genelleştirme yetenekleridir. (Marsland, 2015). Makine öğrenmesi, tahmine dayalı bir analiz türüdür. Tahmine dayalı analiz, genellikle statik bir veri kümesi ile çalışır ve güncelleştirmeler için yenilenmesi gerekir. Verilerdeki kalıpları belirlemek için algoritmalar kullanılır. Tahmin yapabilen bir veri modeli oluşturmak için de bu kalıplar kullanılır. Tıpkı insanların daha fazla alıştırma yaptıkça gelişmesi gibi, veri ve deneyim miktarı arttıkça makine öğrenmesinin sonuçları da daha doğru hale gelir.</a:t>
                      </a:r>
                    </a:p>
                    <a:p>
                      <a:pPr algn="just"/>
                      <a:endParaRPr lang="en-US" sz="2300" dirty="0"/>
                    </a:p>
                    <a:p>
                      <a:pPr algn="just"/>
                      <a:endParaRPr lang="en-US" sz="2300" dirty="0"/>
                    </a:p>
                    <a:p>
                      <a:pPr algn="just"/>
                      <a:endParaRPr lang="en-US" sz="2300" dirty="0"/>
                    </a:p>
                    <a:p>
                      <a:pPr algn="just"/>
                      <a:endParaRPr lang="tr-TR" sz="2300" dirty="0"/>
                    </a:p>
                    <a:p>
                      <a:pPr algn="just"/>
                      <a:endParaRPr lang="tr-TR" sz="2300" dirty="0"/>
                    </a:p>
                    <a:p>
                      <a:pPr algn="just"/>
                      <a:endParaRPr lang="tr-TR" sz="2300" dirty="0"/>
                    </a:p>
                    <a:p>
                      <a:pPr algn="just"/>
                      <a:endParaRPr lang="tr-TR"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737488135"/>
              </p:ext>
            </p:extLst>
          </p:nvPr>
        </p:nvGraphicFramePr>
        <p:xfrm>
          <a:off x="23123975" y="4906668"/>
          <a:ext cx="6120701" cy="7808759"/>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762000">
                <a:tc>
                  <a:txBody>
                    <a:bodyPr/>
                    <a:lstStyle/>
                    <a:p>
                      <a:pPr algn="ctr"/>
                      <a:r>
                        <a:rPr lang="tr-TR" sz="3500" dirty="0"/>
                        <a:t>Sonuç ve Değerlendirme</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7046759">
                <a:tc>
                  <a:txBody>
                    <a:bodyPr/>
                    <a:lstStyle/>
                    <a:p>
                      <a:pPr algn="just"/>
                      <a:r>
                        <a:rPr lang="en-US" sz="2400" noProof="0" dirty="0"/>
                        <a:t>Bu </a:t>
                      </a:r>
                      <a:r>
                        <a:rPr lang="en-US" sz="2400" noProof="0" dirty="0" err="1"/>
                        <a:t>projede</a:t>
                      </a:r>
                      <a:r>
                        <a:rPr lang="en-US" sz="2400" noProof="0" dirty="0"/>
                        <a:t> </a:t>
                      </a:r>
                      <a:r>
                        <a:rPr lang="en-US" sz="2400" noProof="0" dirty="0" err="1"/>
                        <a:t>oluşturulan</a:t>
                      </a:r>
                      <a:r>
                        <a:rPr lang="en-US" sz="2400" noProof="0" dirty="0"/>
                        <a:t> </a:t>
                      </a:r>
                      <a:r>
                        <a:rPr lang="en-US" sz="2400" noProof="0" dirty="0" err="1"/>
                        <a:t>modelin</a:t>
                      </a:r>
                      <a:r>
                        <a:rPr lang="en-US" sz="2400" noProof="0" dirty="0"/>
                        <a:t> Naive Bayes </a:t>
                      </a:r>
                      <a:r>
                        <a:rPr lang="en-US" sz="2400" noProof="0" dirty="0" err="1"/>
                        <a:t>Algoritması</a:t>
                      </a:r>
                      <a:r>
                        <a:rPr lang="en-US" sz="2400" noProof="0" dirty="0"/>
                        <a:t> </a:t>
                      </a:r>
                      <a:r>
                        <a:rPr lang="en-US" sz="2400" noProof="0" dirty="0" err="1"/>
                        <a:t>yardımıyla</a:t>
                      </a:r>
                      <a:r>
                        <a:rPr lang="en-US" sz="2400" noProof="0" dirty="0"/>
                        <a:t> e-</a:t>
                      </a:r>
                      <a:r>
                        <a:rPr lang="en-US" sz="2400" noProof="0" dirty="0" err="1"/>
                        <a:t>ticaret</a:t>
                      </a:r>
                      <a:r>
                        <a:rPr lang="en-US" sz="2400" noProof="0" dirty="0"/>
                        <a:t> site </a:t>
                      </a:r>
                      <a:r>
                        <a:rPr lang="en-US" sz="2400" noProof="0" dirty="0" err="1"/>
                        <a:t>adreslerinin</a:t>
                      </a:r>
                      <a:r>
                        <a:rPr lang="en-US" sz="2400" noProof="0" dirty="0"/>
                        <a:t> (URL) </a:t>
                      </a:r>
                      <a:r>
                        <a:rPr lang="en-US" sz="2400" noProof="0" dirty="0" err="1"/>
                        <a:t>büyük</a:t>
                      </a:r>
                      <a:r>
                        <a:rPr lang="en-US" sz="2400" noProof="0" dirty="0"/>
                        <a:t> </a:t>
                      </a:r>
                      <a:r>
                        <a:rPr lang="en-US" sz="2400" noProof="0" dirty="0" err="1"/>
                        <a:t>ölçüde</a:t>
                      </a:r>
                      <a:r>
                        <a:rPr lang="en-US" sz="2400" noProof="0" dirty="0"/>
                        <a:t> </a:t>
                      </a:r>
                      <a:r>
                        <a:rPr lang="en-US" sz="2400" noProof="0" dirty="0" err="1"/>
                        <a:t>doğru</a:t>
                      </a:r>
                      <a:r>
                        <a:rPr lang="en-US" sz="2400" noProof="0" dirty="0"/>
                        <a:t> </a:t>
                      </a:r>
                      <a:r>
                        <a:rPr lang="en-US" sz="2400" noProof="0" dirty="0" err="1"/>
                        <a:t>sınıflama</a:t>
                      </a:r>
                      <a:r>
                        <a:rPr lang="en-US" sz="2400" noProof="0" dirty="0"/>
                        <a:t> </a:t>
                      </a:r>
                      <a:r>
                        <a:rPr lang="en-US" sz="2400" noProof="0" dirty="0" err="1"/>
                        <a:t>yapabilmesi</a:t>
                      </a:r>
                      <a:r>
                        <a:rPr lang="en-US" sz="2400" noProof="0" dirty="0"/>
                        <a:t> </a:t>
                      </a:r>
                      <a:r>
                        <a:rPr lang="en-US" sz="2400" noProof="0" dirty="0" err="1"/>
                        <a:t>amaçlanmaktadır</a:t>
                      </a:r>
                      <a:r>
                        <a:rPr lang="en-US" sz="2400" noProof="0" dirty="0"/>
                        <a:t>. Naive Bayes </a:t>
                      </a:r>
                      <a:r>
                        <a:rPr lang="en-US" sz="2400" noProof="0" dirty="0" err="1"/>
                        <a:t>Algoritması</a:t>
                      </a:r>
                      <a:r>
                        <a:rPr lang="en-US" sz="2400" noProof="0" dirty="0"/>
                        <a:t> </a:t>
                      </a:r>
                      <a:r>
                        <a:rPr lang="en-US" sz="2400" noProof="0" dirty="0" err="1"/>
                        <a:t>ile</a:t>
                      </a:r>
                      <a:r>
                        <a:rPr lang="en-US" sz="2400" noProof="0" dirty="0"/>
                        <a:t> </a:t>
                      </a:r>
                      <a:r>
                        <a:rPr lang="en-US" sz="2400" noProof="0" dirty="0" err="1"/>
                        <a:t>geliştirilen</a:t>
                      </a:r>
                      <a:r>
                        <a:rPr lang="en-US" sz="2400" noProof="0" dirty="0"/>
                        <a:t> </a:t>
                      </a:r>
                      <a:r>
                        <a:rPr lang="en-US" sz="2400" noProof="0" dirty="0" err="1"/>
                        <a:t>bu</a:t>
                      </a:r>
                      <a:r>
                        <a:rPr lang="en-US" sz="2400" noProof="0" dirty="0"/>
                        <a:t> model, </a:t>
                      </a:r>
                      <a:r>
                        <a:rPr lang="en-US" sz="2400" noProof="0" dirty="0" err="1"/>
                        <a:t>sınıflandırma</a:t>
                      </a:r>
                      <a:r>
                        <a:rPr lang="en-US" sz="2400" noProof="0" dirty="0"/>
                        <a:t> </a:t>
                      </a:r>
                      <a:r>
                        <a:rPr lang="en-US" sz="2400" noProof="0" dirty="0" err="1"/>
                        <a:t>işleminde</a:t>
                      </a:r>
                      <a:r>
                        <a:rPr lang="en-US" sz="2400" noProof="0" dirty="0"/>
                        <a:t> </a:t>
                      </a:r>
                      <a:r>
                        <a:rPr lang="en-US" sz="2400" noProof="0" dirty="0" err="1"/>
                        <a:t>insan</a:t>
                      </a:r>
                      <a:r>
                        <a:rPr lang="en-US" sz="2400" noProof="0" dirty="0"/>
                        <a:t> </a:t>
                      </a:r>
                      <a:r>
                        <a:rPr lang="en-US" sz="2400" noProof="0" dirty="0" err="1"/>
                        <a:t>gücünü</a:t>
                      </a:r>
                      <a:r>
                        <a:rPr lang="en-US" sz="2400" noProof="0" dirty="0"/>
                        <a:t> </a:t>
                      </a:r>
                      <a:r>
                        <a:rPr lang="en-US" sz="2400" noProof="0" dirty="0" err="1"/>
                        <a:t>azaltmayı</a:t>
                      </a:r>
                      <a:r>
                        <a:rPr lang="en-US" sz="2400" noProof="0" dirty="0"/>
                        <a:t> </a:t>
                      </a:r>
                      <a:r>
                        <a:rPr lang="en-US" sz="2400" noProof="0" dirty="0" err="1"/>
                        <a:t>hedeflemiş</a:t>
                      </a:r>
                      <a:r>
                        <a:rPr lang="en-US" sz="2400" noProof="0" dirty="0"/>
                        <a:t> </a:t>
                      </a:r>
                      <a:r>
                        <a:rPr lang="en-US" sz="2400" noProof="0" dirty="0" err="1"/>
                        <a:t>ve</a:t>
                      </a:r>
                      <a:r>
                        <a:rPr lang="en-US" sz="2400" noProof="0" dirty="0"/>
                        <a:t> </a:t>
                      </a:r>
                      <a:r>
                        <a:rPr lang="en-US" sz="2400" noProof="0" dirty="0" err="1"/>
                        <a:t>modelin</a:t>
                      </a:r>
                      <a:r>
                        <a:rPr lang="en-US" sz="2400" noProof="0" dirty="0"/>
                        <a:t> %85,16 </a:t>
                      </a:r>
                      <a:r>
                        <a:rPr lang="en-US" sz="2400" noProof="0" dirty="0" err="1"/>
                        <a:t>doğruluk</a:t>
                      </a:r>
                      <a:r>
                        <a:rPr lang="en-US" sz="2400" noProof="0" dirty="0"/>
                        <a:t> </a:t>
                      </a:r>
                      <a:r>
                        <a:rPr lang="en-US" sz="2400" noProof="0" dirty="0" err="1"/>
                        <a:t>oranında</a:t>
                      </a:r>
                      <a:r>
                        <a:rPr lang="en-US" sz="2400" noProof="0" dirty="0"/>
                        <a:t> </a:t>
                      </a:r>
                      <a:r>
                        <a:rPr lang="en-US" sz="2400" noProof="0" dirty="0" err="1"/>
                        <a:t>sınıflama</a:t>
                      </a:r>
                      <a:r>
                        <a:rPr lang="en-US" sz="2400" noProof="0" dirty="0"/>
                        <a:t> </a:t>
                      </a:r>
                      <a:r>
                        <a:rPr lang="en-US" sz="2400" noProof="0" dirty="0" err="1"/>
                        <a:t>yaptığı</a:t>
                      </a:r>
                      <a:r>
                        <a:rPr lang="en-US" sz="2400" noProof="0" dirty="0"/>
                        <a:t> </a:t>
                      </a:r>
                      <a:r>
                        <a:rPr lang="en-US" sz="2400" noProof="0" dirty="0" err="1"/>
                        <a:t>elde</a:t>
                      </a:r>
                      <a:r>
                        <a:rPr lang="en-US" sz="2400" noProof="0" dirty="0"/>
                        <a:t> </a:t>
                      </a:r>
                      <a:r>
                        <a:rPr lang="en-US" sz="2400" noProof="0" dirty="0" err="1"/>
                        <a:t>edilmiştir</a:t>
                      </a:r>
                      <a:r>
                        <a:rPr lang="en-US" sz="2400" noProof="0" dirty="0"/>
                        <a:t>. </a:t>
                      </a:r>
                    </a:p>
                    <a:p>
                      <a:pPr algn="just"/>
                      <a:endParaRPr lang="en-US" sz="2400" noProof="0" dirty="0"/>
                    </a:p>
                    <a:p>
                      <a:pPr algn="just"/>
                      <a:r>
                        <a:rPr lang="en-US" sz="2400" noProof="0" dirty="0" err="1"/>
                        <a:t>İleriye</a:t>
                      </a:r>
                      <a:r>
                        <a:rPr lang="en-US" sz="2400" noProof="0" dirty="0"/>
                        <a:t> </a:t>
                      </a:r>
                      <a:r>
                        <a:rPr lang="en-US" sz="2400" noProof="0" dirty="0" err="1"/>
                        <a:t>dönük</a:t>
                      </a:r>
                      <a:r>
                        <a:rPr lang="en-US" sz="2400" noProof="0" dirty="0"/>
                        <a:t> </a:t>
                      </a:r>
                      <a:r>
                        <a:rPr lang="en-US" sz="2400" noProof="0" dirty="0" err="1"/>
                        <a:t>çalışmalarda</a:t>
                      </a:r>
                      <a:r>
                        <a:rPr lang="en-US" sz="2400" noProof="0" dirty="0"/>
                        <a:t> </a:t>
                      </a:r>
                      <a:r>
                        <a:rPr lang="en-US" sz="2400" noProof="0" dirty="0" err="1"/>
                        <a:t>proje</a:t>
                      </a:r>
                      <a:r>
                        <a:rPr lang="en-US" sz="2400" noProof="0" dirty="0"/>
                        <a:t> </a:t>
                      </a:r>
                      <a:r>
                        <a:rPr lang="en-US" sz="2400" noProof="0" dirty="0" err="1"/>
                        <a:t>kapsamında</a:t>
                      </a:r>
                      <a:r>
                        <a:rPr lang="en-US" sz="2400" noProof="0" dirty="0"/>
                        <a:t> </a:t>
                      </a:r>
                      <a:r>
                        <a:rPr lang="en-US" sz="2400" noProof="0" dirty="0" err="1"/>
                        <a:t>daha</a:t>
                      </a:r>
                      <a:r>
                        <a:rPr lang="en-US" sz="2400" noProof="0" dirty="0"/>
                        <a:t> </a:t>
                      </a:r>
                      <a:r>
                        <a:rPr lang="en-US" sz="2400" noProof="0" dirty="0" err="1"/>
                        <a:t>büyük</a:t>
                      </a:r>
                      <a:r>
                        <a:rPr lang="en-US" sz="2400" noProof="0" dirty="0"/>
                        <a:t> </a:t>
                      </a:r>
                      <a:r>
                        <a:rPr lang="en-US" sz="2400" noProof="0" dirty="0" err="1"/>
                        <a:t>ve</a:t>
                      </a:r>
                      <a:r>
                        <a:rPr lang="en-US" sz="2400" noProof="0" dirty="0"/>
                        <a:t> </a:t>
                      </a:r>
                      <a:r>
                        <a:rPr lang="en-US" sz="2400" noProof="0" dirty="0" err="1"/>
                        <a:t>çeşitli</a:t>
                      </a:r>
                      <a:r>
                        <a:rPr lang="en-US" sz="2400" noProof="0" dirty="0"/>
                        <a:t> </a:t>
                      </a:r>
                      <a:r>
                        <a:rPr lang="en-US" sz="2400" noProof="0" dirty="0" err="1"/>
                        <a:t>veri</a:t>
                      </a:r>
                      <a:r>
                        <a:rPr lang="en-US" sz="2400" noProof="0" dirty="0"/>
                        <a:t> </a:t>
                      </a:r>
                      <a:r>
                        <a:rPr lang="en-US" sz="2400" noProof="0" dirty="0" err="1"/>
                        <a:t>setleri</a:t>
                      </a:r>
                      <a:r>
                        <a:rPr lang="en-US" sz="2400" noProof="0" dirty="0"/>
                        <a:t> </a:t>
                      </a:r>
                      <a:r>
                        <a:rPr lang="en-US" sz="2400" noProof="0" dirty="0" err="1"/>
                        <a:t>ile</a:t>
                      </a:r>
                      <a:r>
                        <a:rPr lang="en-US" sz="2400" noProof="0" dirty="0"/>
                        <a:t> </a:t>
                      </a:r>
                      <a:r>
                        <a:rPr lang="en-US" sz="2400" noProof="0" dirty="0" err="1"/>
                        <a:t>eğitildiğinde</a:t>
                      </a:r>
                      <a:r>
                        <a:rPr lang="en-US" sz="2400" noProof="0" dirty="0"/>
                        <a:t> </a:t>
                      </a:r>
                      <a:r>
                        <a:rPr lang="en-US" sz="2400" noProof="0" dirty="0" err="1"/>
                        <a:t>elde</a:t>
                      </a:r>
                      <a:r>
                        <a:rPr lang="en-US" sz="2400" noProof="0" dirty="0"/>
                        <a:t> </a:t>
                      </a:r>
                      <a:r>
                        <a:rPr lang="en-US" sz="2400" noProof="0" dirty="0" err="1"/>
                        <a:t>edilmiş</a:t>
                      </a:r>
                      <a:r>
                        <a:rPr lang="en-US" sz="2400" noProof="0" dirty="0"/>
                        <a:t> </a:t>
                      </a:r>
                      <a:r>
                        <a:rPr lang="en-US" sz="2400" noProof="0" dirty="0" err="1"/>
                        <a:t>olan</a:t>
                      </a:r>
                      <a:r>
                        <a:rPr lang="en-US" sz="2400" noProof="0" dirty="0"/>
                        <a:t> </a:t>
                      </a:r>
                      <a:r>
                        <a:rPr lang="en-US" sz="2400" noProof="0" dirty="0" err="1"/>
                        <a:t>başarı</a:t>
                      </a:r>
                      <a:r>
                        <a:rPr lang="en-US" sz="2400" noProof="0" dirty="0"/>
                        <a:t> </a:t>
                      </a:r>
                      <a:r>
                        <a:rPr lang="en-US" sz="2400" noProof="0" dirty="0" err="1"/>
                        <a:t>oranından</a:t>
                      </a:r>
                      <a:r>
                        <a:rPr lang="en-US" sz="2400" noProof="0" dirty="0"/>
                        <a:t> </a:t>
                      </a:r>
                      <a:r>
                        <a:rPr lang="en-US" sz="2400" noProof="0" dirty="0" err="1"/>
                        <a:t>daha</a:t>
                      </a:r>
                      <a:r>
                        <a:rPr lang="en-US" sz="2400" noProof="0" dirty="0"/>
                        <a:t> </a:t>
                      </a:r>
                      <a:r>
                        <a:rPr lang="en-US" sz="2400" noProof="0" dirty="0" err="1"/>
                        <a:t>yüksek</a:t>
                      </a:r>
                      <a:r>
                        <a:rPr lang="en-US" sz="2400" noProof="0" dirty="0"/>
                        <a:t> </a:t>
                      </a:r>
                      <a:r>
                        <a:rPr lang="en-US" sz="2400" noProof="0" dirty="0" err="1"/>
                        <a:t>oranlara</a:t>
                      </a:r>
                      <a:r>
                        <a:rPr lang="en-US" sz="2400" noProof="0" dirty="0"/>
                        <a:t> </a:t>
                      </a:r>
                      <a:r>
                        <a:rPr lang="en-US" sz="2400" noProof="0" dirty="0" err="1"/>
                        <a:t>ulaşması</a:t>
                      </a:r>
                      <a:r>
                        <a:rPr lang="en-US" sz="2400" noProof="0" dirty="0"/>
                        <a:t> </a:t>
                      </a:r>
                      <a:r>
                        <a:rPr lang="en-US" sz="2400" noProof="0" dirty="0" err="1"/>
                        <a:t>mümkündür</a:t>
                      </a:r>
                      <a:r>
                        <a:rPr lang="en-US" sz="2400" noProof="0" dirty="0"/>
                        <a:t>. </a:t>
                      </a:r>
                      <a:r>
                        <a:rPr lang="en-US" sz="2400" noProof="0" dirty="0" err="1"/>
                        <a:t>Modelden</a:t>
                      </a:r>
                      <a:r>
                        <a:rPr lang="en-US" sz="2400" noProof="0" dirty="0"/>
                        <a:t> </a:t>
                      </a:r>
                      <a:r>
                        <a:rPr lang="en-US" sz="2400" noProof="0" dirty="0" err="1"/>
                        <a:t>elde</a:t>
                      </a:r>
                      <a:r>
                        <a:rPr lang="en-US" sz="2400" noProof="0" dirty="0"/>
                        <a:t> </a:t>
                      </a:r>
                      <a:r>
                        <a:rPr lang="en-US" sz="2400" noProof="0" dirty="0" err="1"/>
                        <a:t>edilen</a:t>
                      </a:r>
                      <a:r>
                        <a:rPr lang="en-US" sz="2400" noProof="0" dirty="0"/>
                        <a:t> </a:t>
                      </a:r>
                      <a:r>
                        <a:rPr lang="en-US" sz="2400" noProof="0" dirty="0" err="1"/>
                        <a:t>etiketlenmiş</a:t>
                      </a:r>
                      <a:r>
                        <a:rPr lang="en-US" sz="2400" noProof="0" dirty="0"/>
                        <a:t> </a:t>
                      </a:r>
                      <a:r>
                        <a:rPr lang="en-US" sz="2400" noProof="0" dirty="0" err="1"/>
                        <a:t>veriler</a:t>
                      </a:r>
                      <a:r>
                        <a:rPr lang="en-US" sz="2400" noProof="0" dirty="0"/>
                        <a:t> test </a:t>
                      </a:r>
                      <a:r>
                        <a:rPr lang="en-US" sz="2400" noProof="0" dirty="0" err="1"/>
                        <a:t>için</a:t>
                      </a:r>
                      <a:r>
                        <a:rPr lang="en-US" sz="2400" noProof="0" dirty="0"/>
                        <a:t> </a:t>
                      </a:r>
                      <a:r>
                        <a:rPr lang="en-US" sz="2400" noProof="0" dirty="0" err="1"/>
                        <a:t>yapılacak</a:t>
                      </a:r>
                      <a:r>
                        <a:rPr lang="en-US" sz="2400" noProof="0" dirty="0"/>
                        <a:t> </a:t>
                      </a:r>
                      <a:r>
                        <a:rPr lang="en-US" sz="2400" noProof="0" dirty="0" err="1"/>
                        <a:t>olan</a:t>
                      </a:r>
                      <a:r>
                        <a:rPr lang="en-US" sz="2400" noProof="0" dirty="0"/>
                        <a:t> </a:t>
                      </a:r>
                      <a:r>
                        <a:rPr lang="en-US" sz="2400" noProof="0" dirty="0" err="1"/>
                        <a:t>çalışmalara</a:t>
                      </a:r>
                      <a:r>
                        <a:rPr lang="en-US" sz="2400" noProof="0" dirty="0"/>
                        <a:t> </a:t>
                      </a:r>
                      <a:r>
                        <a:rPr lang="en-US" sz="2400" noProof="0" dirty="0" err="1"/>
                        <a:t>zemin</a:t>
                      </a:r>
                      <a:r>
                        <a:rPr lang="en-US" sz="2400" noProof="0" dirty="0"/>
                        <a:t> </a:t>
                      </a:r>
                      <a:r>
                        <a:rPr lang="en-US" sz="2400" noProof="0" dirty="0" err="1"/>
                        <a:t>hazırlamaktadır</a:t>
                      </a:r>
                      <a:r>
                        <a:rPr lang="en-US" sz="2400" noProof="0" dirty="0"/>
                        <a:t> </a:t>
                      </a:r>
                      <a:r>
                        <a:rPr lang="en-US" sz="2400" noProof="0" dirty="0" err="1"/>
                        <a:t>ve</a:t>
                      </a:r>
                      <a:r>
                        <a:rPr lang="en-US" sz="2400" noProof="0" dirty="0"/>
                        <a:t> </a:t>
                      </a:r>
                      <a:r>
                        <a:rPr lang="en-US" sz="2400" noProof="0" dirty="0" err="1"/>
                        <a:t>uygulama</a:t>
                      </a:r>
                      <a:r>
                        <a:rPr lang="en-US" sz="2400" noProof="0" dirty="0"/>
                        <a:t> </a:t>
                      </a:r>
                      <a:r>
                        <a:rPr lang="en-US" sz="2400" noProof="0" dirty="0" err="1"/>
                        <a:t>alanları</a:t>
                      </a:r>
                      <a:r>
                        <a:rPr lang="en-US" sz="2400" noProof="0" dirty="0"/>
                        <a:t> </a:t>
                      </a:r>
                      <a:r>
                        <a:rPr lang="en-US" sz="2400" noProof="0" dirty="0" err="1"/>
                        <a:t>genişletilebilir</a:t>
                      </a:r>
                      <a:r>
                        <a:rPr lang="en-US" sz="2400" noProof="0" dirty="0"/>
                        <a:t>.</a:t>
                      </a:r>
                    </a:p>
                    <a:p>
                      <a:pPr algn="just"/>
                      <a:endParaRPr lang="en-US" sz="2300" noProof="0" dirty="0"/>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1673125180"/>
              </p:ext>
            </p:extLst>
          </p:nvPr>
        </p:nvGraphicFramePr>
        <p:xfrm>
          <a:off x="15704301" y="4906668"/>
          <a:ext cx="6120701" cy="14733473"/>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674648">
                <a:tc>
                  <a:txBody>
                    <a:bodyPr/>
                    <a:lstStyle/>
                    <a:p>
                      <a:pPr algn="ctr"/>
                      <a:r>
                        <a:rPr lang="tr-TR" sz="3500" dirty="0"/>
                        <a:t>Uygulama</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14058825">
                <a:tc>
                  <a:txBody>
                    <a:bodyPr/>
                    <a:lstStyle/>
                    <a:p>
                      <a:pPr algn="just"/>
                      <a:r>
                        <a:rPr lang="en-US" sz="2400" dirty="0"/>
                        <a:t>Bu </a:t>
                      </a:r>
                      <a:r>
                        <a:rPr lang="en-US" sz="2400" dirty="0" err="1"/>
                        <a:t>proje</a:t>
                      </a:r>
                      <a:r>
                        <a:rPr lang="en-US" sz="2400" dirty="0"/>
                        <a:t> URL </a:t>
                      </a:r>
                      <a:r>
                        <a:rPr lang="en-US" sz="2400" dirty="0" err="1"/>
                        <a:t>verilerinin</a:t>
                      </a:r>
                      <a:r>
                        <a:rPr lang="en-US" sz="2400" dirty="0"/>
                        <a:t> </a:t>
                      </a:r>
                      <a:r>
                        <a:rPr lang="en-US" sz="2400" dirty="0" err="1"/>
                        <a:t>kategorilere</a:t>
                      </a:r>
                      <a:r>
                        <a:rPr lang="en-US" sz="2400" dirty="0"/>
                        <a:t> </a:t>
                      </a:r>
                      <a:r>
                        <a:rPr lang="en-US" sz="2400" dirty="0" err="1"/>
                        <a:t>ayrılmasını</a:t>
                      </a:r>
                      <a:r>
                        <a:rPr lang="en-US" sz="2400" dirty="0"/>
                        <a:t> </a:t>
                      </a:r>
                      <a:r>
                        <a:rPr lang="en-US" sz="2400" dirty="0" err="1"/>
                        <a:t>hedefleyen</a:t>
                      </a:r>
                      <a:r>
                        <a:rPr lang="en-US" sz="2400" dirty="0"/>
                        <a:t> </a:t>
                      </a:r>
                      <a:r>
                        <a:rPr lang="en-US" sz="2400" dirty="0" err="1"/>
                        <a:t>bir</a:t>
                      </a:r>
                      <a:r>
                        <a:rPr lang="en-US" sz="2400" dirty="0"/>
                        <a:t> </a:t>
                      </a:r>
                      <a:r>
                        <a:rPr lang="en-US" sz="2400" dirty="0" err="1"/>
                        <a:t>sınıflandırma</a:t>
                      </a:r>
                      <a:r>
                        <a:rPr lang="en-US" sz="2400" dirty="0"/>
                        <a:t> </a:t>
                      </a:r>
                      <a:r>
                        <a:rPr lang="en-US" sz="2400" dirty="0" err="1"/>
                        <a:t>uygulamasıdır</a:t>
                      </a:r>
                      <a:r>
                        <a:rPr lang="en-US" sz="2400" dirty="0"/>
                        <a:t>. </a:t>
                      </a:r>
                      <a:r>
                        <a:rPr lang="en-US" sz="2400" dirty="0" err="1"/>
                        <a:t>Uygulama</a:t>
                      </a:r>
                      <a:r>
                        <a:rPr lang="en-US" sz="2400" dirty="0"/>
                        <a:t>, URL </a:t>
                      </a:r>
                      <a:r>
                        <a:rPr lang="en-US" sz="2400" dirty="0" err="1"/>
                        <a:t>verilerini</a:t>
                      </a:r>
                      <a:r>
                        <a:rPr lang="en-US" sz="2400" dirty="0"/>
                        <a:t> belli </a:t>
                      </a:r>
                      <a:r>
                        <a:rPr lang="en-US" sz="2400" dirty="0" err="1"/>
                        <a:t>bir</a:t>
                      </a:r>
                      <a:r>
                        <a:rPr lang="en-US" sz="2400" dirty="0"/>
                        <a:t> </a:t>
                      </a:r>
                      <a:r>
                        <a:rPr lang="en-US" sz="2400" dirty="0" err="1"/>
                        <a:t>doğruluk</a:t>
                      </a:r>
                      <a:r>
                        <a:rPr lang="en-US" sz="2400" dirty="0"/>
                        <a:t> </a:t>
                      </a:r>
                      <a:r>
                        <a:rPr lang="en-US" sz="2400" dirty="0" err="1"/>
                        <a:t>oranında</a:t>
                      </a:r>
                      <a:r>
                        <a:rPr lang="en-US" sz="2400" dirty="0"/>
                        <a:t> </a:t>
                      </a:r>
                      <a:r>
                        <a:rPr lang="en-US" sz="2400" dirty="0" err="1"/>
                        <a:t>sınıflandırılmasını</a:t>
                      </a:r>
                      <a:r>
                        <a:rPr lang="en-US" sz="2400" dirty="0"/>
                        <a:t> </a:t>
                      </a:r>
                      <a:r>
                        <a:rPr lang="en-US" sz="2400" dirty="0" err="1"/>
                        <a:t>sağlayan</a:t>
                      </a:r>
                      <a:r>
                        <a:rPr lang="en-US" sz="2400" dirty="0"/>
                        <a:t> </a:t>
                      </a:r>
                      <a:r>
                        <a:rPr lang="en-US" sz="2400" dirty="0" err="1"/>
                        <a:t>bir</a:t>
                      </a:r>
                      <a:r>
                        <a:rPr lang="en-US" sz="2400" dirty="0"/>
                        <a:t> model </a:t>
                      </a:r>
                      <a:r>
                        <a:rPr lang="en-US" sz="2400" dirty="0" err="1"/>
                        <a:t>oluşturmaktadır</a:t>
                      </a:r>
                      <a:r>
                        <a:rPr lang="en-US" sz="2400" dirty="0"/>
                        <a:t>.</a:t>
                      </a:r>
                    </a:p>
                    <a:p>
                      <a:pPr algn="just"/>
                      <a:endParaRPr lang="en-US" sz="2400" dirty="0"/>
                    </a:p>
                    <a:p>
                      <a:pPr algn="just"/>
                      <a:r>
                        <a:rPr lang="en-US" sz="2400" dirty="0"/>
                        <a:t> Bu </a:t>
                      </a:r>
                      <a:r>
                        <a:rPr lang="en-US" sz="2400" dirty="0" err="1"/>
                        <a:t>tez</a:t>
                      </a:r>
                      <a:r>
                        <a:rPr lang="en-US" sz="2400" dirty="0"/>
                        <a:t> </a:t>
                      </a:r>
                      <a:r>
                        <a:rPr lang="en-US" sz="2400" dirty="0" err="1"/>
                        <a:t>çalışmasında</a:t>
                      </a:r>
                      <a:r>
                        <a:rPr lang="en-US" sz="2400" dirty="0"/>
                        <a:t> </a:t>
                      </a:r>
                      <a:r>
                        <a:rPr lang="en-US" sz="2400" dirty="0" err="1"/>
                        <a:t>kullanılan</a:t>
                      </a:r>
                      <a:r>
                        <a:rPr lang="en-US" sz="2400" dirty="0"/>
                        <a:t> </a:t>
                      </a:r>
                      <a:r>
                        <a:rPr lang="en-US" sz="2400" dirty="0" err="1"/>
                        <a:t>veri</a:t>
                      </a:r>
                      <a:r>
                        <a:rPr lang="en-US" sz="2400" dirty="0"/>
                        <a:t> </a:t>
                      </a:r>
                      <a:r>
                        <a:rPr lang="en-US" sz="2400" dirty="0" err="1"/>
                        <a:t>seti</a:t>
                      </a:r>
                      <a:r>
                        <a:rPr lang="en-US" sz="2400" dirty="0"/>
                        <a:t>,  </a:t>
                      </a:r>
                      <a:r>
                        <a:rPr lang="en-US" sz="2400" dirty="0" err="1"/>
                        <a:t>çalıştığımız</a:t>
                      </a:r>
                      <a:r>
                        <a:rPr lang="en-US" sz="2400" dirty="0"/>
                        <a:t> </a:t>
                      </a:r>
                      <a:r>
                        <a:rPr lang="en-US" sz="2400" dirty="0" err="1"/>
                        <a:t>kurumun</a:t>
                      </a:r>
                      <a:r>
                        <a:rPr lang="en-US" sz="2400" dirty="0"/>
                        <a:t> URL </a:t>
                      </a:r>
                      <a:r>
                        <a:rPr lang="en-US" sz="2400" dirty="0" err="1"/>
                        <a:t>verilerinden</a:t>
                      </a:r>
                      <a:r>
                        <a:rPr lang="en-US" sz="2400" dirty="0"/>
                        <a:t> test </a:t>
                      </a:r>
                      <a:r>
                        <a:rPr lang="en-US" sz="2400" dirty="0" err="1"/>
                        <a:t>yapma</a:t>
                      </a:r>
                      <a:r>
                        <a:rPr lang="en-US" sz="2400" dirty="0"/>
                        <a:t> </a:t>
                      </a:r>
                      <a:r>
                        <a:rPr lang="en-US" sz="2400" dirty="0" err="1"/>
                        <a:t>amacı</a:t>
                      </a:r>
                      <a:r>
                        <a:rPr lang="en-US" sz="2400" dirty="0"/>
                        <a:t> </a:t>
                      </a:r>
                      <a:r>
                        <a:rPr lang="en-US" sz="2400" dirty="0" err="1"/>
                        <a:t>olduğu</a:t>
                      </a:r>
                      <a:r>
                        <a:rPr lang="en-US" sz="2400" dirty="0"/>
                        <a:t> </a:t>
                      </a:r>
                      <a:r>
                        <a:rPr lang="en-US" sz="2400" dirty="0" err="1"/>
                        <a:t>için</a:t>
                      </a:r>
                      <a:r>
                        <a:rPr lang="en-US" sz="2400" dirty="0"/>
                        <a:t> </a:t>
                      </a:r>
                      <a:r>
                        <a:rPr lang="en-US" sz="2400" dirty="0" err="1"/>
                        <a:t>bu</a:t>
                      </a:r>
                      <a:r>
                        <a:rPr lang="en-US" sz="2400" dirty="0"/>
                        <a:t> </a:t>
                      </a:r>
                      <a:r>
                        <a:rPr lang="en-US" sz="2400" dirty="0" err="1"/>
                        <a:t>çalışmada</a:t>
                      </a:r>
                      <a:r>
                        <a:rPr lang="en-US" sz="2400" dirty="0"/>
                        <a:t> </a:t>
                      </a:r>
                      <a:r>
                        <a:rPr lang="en-US" sz="2400" dirty="0" err="1"/>
                        <a:t>kullanılan</a:t>
                      </a:r>
                      <a:r>
                        <a:rPr lang="en-US" sz="2400" dirty="0"/>
                        <a:t> URL </a:t>
                      </a:r>
                      <a:r>
                        <a:rPr lang="en-US" sz="2400" dirty="0" err="1"/>
                        <a:t>veri</a:t>
                      </a:r>
                      <a:r>
                        <a:rPr lang="en-US" sz="2400" dirty="0"/>
                        <a:t> </a:t>
                      </a:r>
                      <a:r>
                        <a:rPr lang="en-US" sz="2400" dirty="0" err="1"/>
                        <a:t>seti</a:t>
                      </a:r>
                      <a:r>
                        <a:rPr lang="en-US" sz="2400" dirty="0"/>
                        <a:t>, test </a:t>
                      </a:r>
                      <a:r>
                        <a:rPr lang="en-US" sz="2400" dirty="0" err="1"/>
                        <a:t>veri</a:t>
                      </a:r>
                      <a:r>
                        <a:rPr lang="en-US" sz="2400" dirty="0"/>
                        <a:t> </a:t>
                      </a:r>
                      <a:r>
                        <a:rPr lang="en-US" sz="2400" dirty="0" err="1"/>
                        <a:t>seti</a:t>
                      </a:r>
                      <a:r>
                        <a:rPr lang="en-US" sz="2400" dirty="0"/>
                        <a:t> </a:t>
                      </a:r>
                      <a:r>
                        <a:rPr lang="en-US" sz="2400" dirty="0" err="1"/>
                        <a:t>olarak</a:t>
                      </a:r>
                      <a:r>
                        <a:rPr lang="en-US" sz="2400" dirty="0"/>
                        <a:t> </a:t>
                      </a:r>
                      <a:r>
                        <a:rPr lang="en-US" sz="2400" dirty="0" err="1"/>
                        <a:t>adlandırılmıştır</a:t>
                      </a:r>
                      <a:r>
                        <a:rPr lang="en-US" sz="2400" dirty="0"/>
                        <a:t>.</a:t>
                      </a:r>
                    </a:p>
                    <a:p>
                      <a:pPr algn="just"/>
                      <a:endParaRPr lang="en-US" sz="2400" dirty="0"/>
                    </a:p>
                    <a:p>
                      <a:pPr algn="just"/>
                      <a:r>
                        <a:rPr lang="en-US" sz="2400" dirty="0" err="1"/>
                        <a:t>Veriler</a:t>
                      </a:r>
                      <a:r>
                        <a:rPr lang="en-US" sz="2400" dirty="0"/>
                        <a:t> </a:t>
                      </a:r>
                      <a:r>
                        <a:rPr lang="en-US" sz="2400" dirty="0" err="1"/>
                        <a:t>çeşitli</a:t>
                      </a:r>
                      <a:r>
                        <a:rPr lang="en-US" sz="2400" dirty="0"/>
                        <a:t> e-</a:t>
                      </a:r>
                      <a:r>
                        <a:rPr lang="en-US" sz="2400" dirty="0" err="1"/>
                        <a:t>ticaret</a:t>
                      </a:r>
                      <a:r>
                        <a:rPr lang="en-US" sz="2400" dirty="0"/>
                        <a:t> </a:t>
                      </a:r>
                      <a:r>
                        <a:rPr lang="en-US" sz="2400" dirty="0" err="1"/>
                        <a:t>sitelerinden</a:t>
                      </a:r>
                      <a:r>
                        <a:rPr lang="en-US" sz="2400" dirty="0"/>
                        <a:t> </a:t>
                      </a:r>
                      <a:r>
                        <a:rPr lang="en-US" sz="2400" dirty="0" err="1"/>
                        <a:t>alınmıştır</a:t>
                      </a:r>
                      <a:r>
                        <a:rPr lang="en-US" sz="2400" dirty="0"/>
                        <a:t> </a:t>
                      </a:r>
                      <a:r>
                        <a:rPr lang="en-US" sz="2400" dirty="0" err="1"/>
                        <a:t>ve</a:t>
                      </a:r>
                      <a:r>
                        <a:rPr lang="en-US" sz="2400" dirty="0"/>
                        <a:t> </a:t>
                      </a:r>
                      <a:r>
                        <a:rPr lang="en-US" sz="2400" dirty="0" err="1"/>
                        <a:t>modelin</a:t>
                      </a:r>
                      <a:r>
                        <a:rPr lang="en-US" sz="2400" dirty="0"/>
                        <a:t> </a:t>
                      </a:r>
                      <a:r>
                        <a:rPr lang="en-US" sz="2400" dirty="0" err="1"/>
                        <a:t>öğrenmesi</a:t>
                      </a:r>
                      <a:r>
                        <a:rPr lang="en-US" sz="2400" dirty="0"/>
                        <a:t> </a:t>
                      </a:r>
                      <a:r>
                        <a:rPr lang="en-US" sz="2400" dirty="0" err="1"/>
                        <a:t>istenen</a:t>
                      </a:r>
                      <a:r>
                        <a:rPr lang="en-US" sz="2400" dirty="0"/>
                        <a:t> </a:t>
                      </a:r>
                      <a:r>
                        <a:rPr lang="en-US" sz="2400" dirty="0" err="1"/>
                        <a:t>yedi</a:t>
                      </a:r>
                      <a:r>
                        <a:rPr lang="en-US" sz="2400" dirty="0"/>
                        <a:t> </a:t>
                      </a:r>
                      <a:r>
                        <a:rPr lang="en-US" sz="2400" dirty="0" err="1"/>
                        <a:t>farklı</a:t>
                      </a:r>
                      <a:r>
                        <a:rPr lang="en-US" sz="2400" dirty="0"/>
                        <a:t> </a:t>
                      </a:r>
                      <a:r>
                        <a:rPr lang="en-US" sz="2400" dirty="0" err="1"/>
                        <a:t>sınıfa</a:t>
                      </a:r>
                      <a:r>
                        <a:rPr lang="en-US" sz="2400" dirty="0"/>
                        <a:t> </a:t>
                      </a:r>
                      <a:r>
                        <a:rPr lang="en-US" sz="2400" dirty="0" err="1"/>
                        <a:t>göre</a:t>
                      </a:r>
                      <a:r>
                        <a:rPr lang="en-US" sz="2400" dirty="0"/>
                        <a:t> </a:t>
                      </a:r>
                      <a:r>
                        <a:rPr lang="en-US" sz="2400" dirty="0" err="1"/>
                        <a:t>etiketlenmiştir</a:t>
                      </a:r>
                      <a:r>
                        <a:rPr lang="en-US" sz="2400" dirty="0"/>
                        <a:t>. </a:t>
                      </a:r>
                      <a:r>
                        <a:rPr lang="en-US" sz="2400" dirty="0" err="1"/>
                        <a:t>Bunlar</a:t>
                      </a:r>
                      <a:r>
                        <a:rPr lang="en-US" sz="2400" dirty="0"/>
                        <a:t>, "</a:t>
                      </a:r>
                      <a:r>
                        <a:rPr lang="en-US" sz="2400" dirty="0" err="1"/>
                        <a:t>kategori</a:t>
                      </a:r>
                      <a:r>
                        <a:rPr lang="en-US" sz="2400" dirty="0"/>
                        <a:t> </a:t>
                      </a:r>
                      <a:r>
                        <a:rPr lang="en-US" sz="2400" dirty="0" err="1"/>
                        <a:t>sayfası</a:t>
                      </a:r>
                      <a:r>
                        <a:rPr lang="en-US" sz="2400" dirty="0"/>
                        <a:t> (category)", "</a:t>
                      </a:r>
                      <a:r>
                        <a:rPr lang="en-US" sz="2400" dirty="0" err="1"/>
                        <a:t>ürün</a:t>
                      </a:r>
                      <a:r>
                        <a:rPr lang="en-US" sz="2400" dirty="0"/>
                        <a:t> </a:t>
                      </a:r>
                      <a:r>
                        <a:rPr lang="en-US" sz="2400" dirty="0" err="1"/>
                        <a:t>sayfası</a:t>
                      </a:r>
                      <a:r>
                        <a:rPr lang="en-US" sz="2400" dirty="0"/>
                        <a:t> (product)", "</a:t>
                      </a:r>
                      <a:r>
                        <a:rPr lang="en-US" sz="2400" dirty="0" err="1"/>
                        <a:t>arama</a:t>
                      </a:r>
                      <a:r>
                        <a:rPr lang="en-US" sz="2400" dirty="0"/>
                        <a:t> </a:t>
                      </a:r>
                      <a:r>
                        <a:rPr lang="en-US" sz="2400" dirty="0" err="1"/>
                        <a:t>sayfası</a:t>
                      </a:r>
                      <a:r>
                        <a:rPr lang="en-US" sz="2400" dirty="0"/>
                        <a:t> (search)", "</a:t>
                      </a:r>
                      <a:r>
                        <a:rPr lang="en-US" sz="2400" dirty="0" err="1"/>
                        <a:t>sepet</a:t>
                      </a:r>
                      <a:r>
                        <a:rPr lang="en-US" sz="2400" dirty="0"/>
                        <a:t> </a:t>
                      </a:r>
                      <a:r>
                        <a:rPr lang="en-US" sz="2400" dirty="0" err="1"/>
                        <a:t>sayfası</a:t>
                      </a:r>
                      <a:r>
                        <a:rPr lang="en-US" sz="2400" dirty="0"/>
                        <a:t> (cart)", "</a:t>
                      </a:r>
                      <a:r>
                        <a:rPr lang="en-US" sz="2400" dirty="0" err="1"/>
                        <a:t>kampanya</a:t>
                      </a:r>
                      <a:r>
                        <a:rPr lang="en-US" sz="2400" dirty="0"/>
                        <a:t> </a:t>
                      </a:r>
                      <a:r>
                        <a:rPr lang="en-US" sz="2400" dirty="0" err="1"/>
                        <a:t>sayfası</a:t>
                      </a:r>
                      <a:r>
                        <a:rPr lang="en-US" sz="2400" dirty="0"/>
                        <a:t> (campaign)", "</a:t>
                      </a:r>
                      <a:r>
                        <a:rPr lang="en-US" sz="2400" dirty="0" err="1"/>
                        <a:t>mağaza</a:t>
                      </a:r>
                      <a:r>
                        <a:rPr lang="en-US" sz="2400" dirty="0"/>
                        <a:t> </a:t>
                      </a:r>
                      <a:r>
                        <a:rPr lang="en-US" sz="2400" dirty="0" err="1"/>
                        <a:t>sayfası</a:t>
                      </a:r>
                      <a:r>
                        <a:rPr lang="en-US" sz="2400" dirty="0"/>
                        <a:t> (store)" </a:t>
                      </a:r>
                      <a:r>
                        <a:rPr lang="en-US" sz="2400" dirty="0" err="1"/>
                        <a:t>ve</a:t>
                      </a:r>
                      <a:r>
                        <a:rPr lang="en-US" sz="2400" dirty="0"/>
                        <a:t> "</a:t>
                      </a:r>
                      <a:r>
                        <a:rPr lang="en-US" sz="2400" dirty="0" err="1"/>
                        <a:t>promosyon</a:t>
                      </a:r>
                      <a:r>
                        <a:rPr lang="en-US" sz="2400" dirty="0"/>
                        <a:t> </a:t>
                      </a:r>
                      <a:r>
                        <a:rPr lang="en-US" sz="2400" dirty="0" err="1"/>
                        <a:t>sayfası</a:t>
                      </a:r>
                      <a:r>
                        <a:rPr lang="en-US" sz="2400" dirty="0"/>
                        <a:t> (promotion)” </a:t>
                      </a:r>
                      <a:r>
                        <a:rPr lang="en-US" sz="2400" dirty="0" err="1"/>
                        <a:t>olarak</a:t>
                      </a:r>
                      <a:r>
                        <a:rPr lang="en-US" sz="2400" dirty="0"/>
                        <a:t> </a:t>
                      </a:r>
                      <a:r>
                        <a:rPr lang="en-US" sz="2400" dirty="0" err="1"/>
                        <a:t>belirlenmektedir</a:t>
                      </a:r>
                      <a:r>
                        <a:rPr lang="en-US" sz="2400" dirty="0"/>
                        <a:t>.</a:t>
                      </a:r>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943023552"/>
              </p:ext>
            </p:extLst>
          </p:nvPr>
        </p:nvGraphicFramePr>
        <p:xfrm>
          <a:off x="23123974" y="13167454"/>
          <a:ext cx="6120701" cy="647268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733696">
                <a:tc>
                  <a:txBody>
                    <a:bodyPr/>
                    <a:lstStyle/>
                    <a:p>
                      <a:pPr algn="l"/>
                      <a:r>
                        <a:rPr lang="tr-TR" sz="3500" dirty="0"/>
                        <a:t>Kaynakça</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5738990">
                <a:tc>
                  <a:txBody>
                    <a:bodyPr/>
                    <a:lstStyle/>
                    <a:p>
                      <a:pPr marL="171450" indent="-171450" algn="l">
                        <a:buFont typeface="Arial" panose="020B0604020202020204" pitchFamily="34" charset="0"/>
                        <a:buChar char="•"/>
                      </a:pPr>
                      <a:r>
                        <a:rPr lang="tr-TR" sz="900" kern="1200" noProof="0" dirty="0">
                          <a:solidFill>
                            <a:schemeClr val="tx1"/>
                          </a:solidFill>
                          <a:latin typeface="+mn-lt"/>
                          <a:ea typeface="+mn-ea"/>
                          <a:cs typeface="+mn-cs"/>
                        </a:rPr>
                        <a:t>Aljahdalic, A. O., Banafee, S., Aljohani, T. (2023). URL filtering using machine learning algorithms. Information Security Journal: A Global Perspective, 1-11.</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Amasyalı, M. F. (2008). Yeni makine öğrenmesi metotları ve ilaç tasarımına uygulamaları.</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Balaban, M. E., &amp; Kartal, E. (2018). Veri Madenciliği ve Makine Öğrenmesi Temel Algoritmaları ve R Dili ile Uygulamaları (2 baskı.). İstanbul, Çağlayan Kitapevi.</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Başer, B. Ö., Yangın, M., &amp; Sarıdaş, E. S. (2021). Makine öğrenmesi teknikleriyle diyabet hastalığının sınıflandırılması. Süleyman Demirel Üniversitesi Fen Bilimleri Enstitüsü Dergisi, 25(1), 112-120.</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Brownlee, J. (2019). Start Here with Machine Learning. Machine Learning Mastery. </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Jadhav, S. D., &amp; Channe, H. P. (2016). Comparative study of K-NN, naive Bayes and decision tree classification techniques. International Journal of Science and Research (IJSR), 5(1), 1842-1845.</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Joshi A, Lloyd L, Westin P, Seethapathy S. (2019). "Using lexical features for malicious url detection – a machine learning approach".</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Kaelbling, L. P., Littman, M. L. ve Moore, A. W. (1996). Reinforcement learning: A survey. Journal of Artificial Intelligence Research, 4, 237-285.</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Khan, A., B. Baharudin, L. Lee, K. Khan.(2010) A review of machine learning algorithms for text-documents classification. Journal of Advances Information Technology, vol. 1, 4-20.</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Kane, K. (2022). Finding The Available Website Name By Using Naive Bayes Classification. In 2022 International Conference on Decision Aid Sciences and Applications (DASA) 624-629. IEEE.</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Kartal, E. ve Özen, Z. (2017). Dengesiz Veri Setlerinde Sınıflandırma. O. Torkul, S. Gülseçen, Y. Uyaroğlu, G. Çağıl ve M. K. Uçar (Ed.), Mühendislikte Yapay Zeka ve Uygulamaları, Sakarya: Sakarya Üniversitesi Kütüphanesi Yayınevi. 109-131.</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Köksal, K., Doğan, B., &amp; Altıkardeş, Z. A. (2021) Topluluk sınıflandırıcı kullanarak zararlı url tespiti. Veri Bilimi, 4(3), 113-122</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Ma, J., Saul, L. K., Savage, S., &amp; Voelker, G. M. (2009). Identifying suspicious URLs: an application of large-scale online learning. In Proceedings of the 26th annual international conference on machine learning 681-688.</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Manning, C. D. (2009). An introduction to information retrieval. Cambridge university press.</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Marsland, S. (2015). Machine Learning: An Algorithmic Perspective, Second Edition. CRC Press.</a:t>
                      </a:r>
                    </a:p>
                    <a:p>
                      <a:pPr marL="171450" indent="-171450" algn="l">
                        <a:buFont typeface="Arial" panose="020B0604020202020204" pitchFamily="34" charset="0"/>
                        <a:buChar char="•"/>
                      </a:pPr>
                      <a:r>
                        <a:rPr lang="tr-TR" sz="900" kern="1200" noProof="0" dirty="0" err="1" smtClean="0">
                          <a:solidFill>
                            <a:schemeClr val="tx1"/>
                          </a:solidFill>
                          <a:latin typeface="+mn-lt"/>
                          <a:ea typeface="+mn-ea"/>
                          <a:cs typeface="+mn-cs"/>
                        </a:rPr>
                        <a:t>Mitchell</a:t>
                      </a:r>
                      <a:r>
                        <a:rPr lang="tr-TR" sz="900" kern="1200" noProof="0" dirty="0">
                          <a:solidFill>
                            <a:schemeClr val="tx1"/>
                          </a:solidFill>
                          <a:latin typeface="+mn-lt"/>
                          <a:ea typeface="+mn-ea"/>
                          <a:cs typeface="+mn-cs"/>
                        </a:rPr>
                        <a:t>, T. M. (1997). Machine Learning (1st Edition.). McGraw-Hill Science/Engineering/Math.</a:t>
                      </a:r>
                    </a:p>
                    <a:p>
                      <a:pPr marL="171450" indent="-171450" algn="l">
                        <a:buFont typeface="Arial" panose="020B0604020202020204" pitchFamily="34" charset="0"/>
                        <a:buChar char="•"/>
                      </a:pPr>
                      <a:r>
                        <a:rPr lang="tr-TR" sz="900" kern="1200" noProof="0" dirty="0" smtClean="0">
                          <a:solidFill>
                            <a:schemeClr val="tx1"/>
                          </a:solidFill>
                          <a:latin typeface="+mn-lt"/>
                          <a:ea typeface="+mn-ea"/>
                          <a:cs typeface="+mn-cs"/>
                        </a:rPr>
                        <a:t>Murphy</a:t>
                      </a:r>
                      <a:r>
                        <a:rPr lang="tr-TR" sz="900" kern="1200" noProof="0" dirty="0">
                          <a:solidFill>
                            <a:schemeClr val="tx1"/>
                          </a:solidFill>
                          <a:latin typeface="+mn-lt"/>
                          <a:ea typeface="+mn-ea"/>
                          <a:cs typeface="+mn-cs"/>
                        </a:rPr>
                        <a:t>, K. P. (2012). Machine learning: a probabilistic perspective. MIT press.</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Nilsson, N. J. (1998). Artificial intelligence: a new synthesis. Morgan Kaufmann.</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Polat, Z. A., &amp; Alkan, M. (2016). Querying Cadastral Parcel Data Defined by Inspire Uri Model by Using Qr Code: Turkish Case Study. Sigma Journal of Engineering and Natural Sciences, 34(1), 57-69.</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Raghunath, D., C. Usha, K. Veera, V. Manoj.(2019) Predicting heart disease using machine learning techniques. International Research Journal of Computer Science VI, no.4, 149-153.</a:t>
                      </a:r>
                    </a:p>
                    <a:p>
                      <a:pPr marL="171450" indent="-171450" algn="l">
                        <a:buFont typeface="Arial" panose="020B0604020202020204" pitchFamily="34" charset="0"/>
                        <a:buChar char="•"/>
                      </a:pPr>
                      <a:r>
                        <a:rPr lang="tr-TR" sz="900" kern="1200" noProof="0" dirty="0">
                          <a:solidFill>
                            <a:schemeClr val="tx1"/>
                          </a:solidFill>
                          <a:latin typeface="+mn-lt"/>
                          <a:ea typeface="+mn-ea"/>
                          <a:cs typeface="+mn-cs"/>
                        </a:rPr>
                        <a:t>Simon, H. A. (1983). Why should machines learn? In Machine learning. Morgan Kaufmann. (25-37)</a:t>
                      </a:r>
                    </a:p>
                    <a:p>
                      <a:pPr marL="171450" indent="-171450" algn="l">
                        <a:buFont typeface="Arial" panose="020B0604020202020204" pitchFamily="34" charset="0"/>
                        <a:buChar char="•"/>
                      </a:pPr>
                      <a:r>
                        <a:rPr lang="tr-TR" sz="900" kern="1200" noProof="0" dirty="0" err="1" smtClean="0">
                          <a:solidFill>
                            <a:schemeClr val="tx1"/>
                          </a:solidFill>
                          <a:latin typeface="+mn-lt"/>
                          <a:ea typeface="+mn-ea"/>
                          <a:cs typeface="+mn-cs"/>
                        </a:rPr>
                        <a:t>Taulli</a:t>
                      </a:r>
                      <a:r>
                        <a:rPr lang="tr-TR" sz="900" kern="1200" noProof="0" dirty="0">
                          <a:solidFill>
                            <a:schemeClr val="tx1"/>
                          </a:solidFill>
                          <a:latin typeface="+mn-lt"/>
                          <a:ea typeface="+mn-ea"/>
                          <a:cs typeface="+mn-cs"/>
                        </a:rPr>
                        <a:t>, T. (2019). Artificial Intelligence Basics: A Non-Technical Introduction. Monrovia, CA, USA: Springer.</a:t>
                      </a:r>
                    </a:p>
                    <a:p>
                      <a:pPr marL="171450" indent="-171450" algn="l">
                        <a:buFont typeface="Arial" panose="020B0604020202020204" pitchFamily="34" charset="0"/>
                        <a:buChar char="•"/>
                      </a:pPr>
                      <a:r>
                        <a:rPr lang="tr-TR" sz="900" kern="1200" noProof="0" dirty="0" err="1" smtClean="0">
                          <a:solidFill>
                            <a:schemeClr val="tx1"/>
                          </a:solidFill>
                          <a:latin typeface="+mn-lt"/>
                          <a:ea typeface="+mn-ea"/>
                          <a:cs typeface="+mn-cs"/>
                        </a:rPr>
                        <a:t>Wang</a:t>
                      </a:r>
                      <a:r>
                        <a:rPr lang="tr-TR" sz="900" kern="1200" noProof="0" dirty="0" smtClean="0">
                          <a:solidFill>
                            <a:schemeClr val="tx1"/>
                          </a:solidFill>
                          <a:latin typeface="+mn-lt"/>
                          <a:ea typeface="+mn-ea"/>
                          <a:cs typeface="+mn-cs"/>
                        </a:rPr>
                        <a:t> </a:t>
                      </a:r>
                      <a:r>
                        <a:rPr lang="tr-TR" sz="900" kern="1200" noProof="0" dirty="0">
                          <a:solidFill>
                            <a:schemeClr val="tx1"/>
                          </a:solidFill>
                          <a:latin typeface="+mn-lt"/>
                          <a:ea typeface="+mn-ea"/>
                          <a:cs typeface="+mn-cs"/>
                        </a:rPr>
                        <a:t>S., Wang Y, Tang M. (2020). "Auto Malicious Websites Classification Based on Naive Bayes Classifier". In 2020 IEEE 3rd International Conference on Information Systems and Computer Aided Education (ICISCAE), 443-447.</a:t>
                      </a:r>
                    </a:p>
                    <a:p>
                      <a:pPr algn="l"/>
                      <a:endParaRPr lang="tr-TR" sz="900" kern="1200" noProof="0" dirty="0">
                        <a:solidFill>
                          <a:schemeClr val="tx1"/>
                        </a:solidFill>
                        <a:latin typeface="+mn-lt"/>
                        <a:ea typeface="+mn-ea"/>
                        <a:cs typeface="+mn-cs"/>
                      </a:endParaRPr>
                    </a:p>
                    <a:p>
                      <a:pPr algn="l"/>
                      <a:endParaRPr lang="tr-TR" sz="900" kern="1200" noProof="0" dirty="0">
                        <a:solidFill>
                          <a:schemeClr val="tx1"/>
                        </a:solidFill>
                        <a:latin typeface="+mn-lt"/>
                        <a:ea typeface="+mn-ea"/>
                        <a:cs typeface="+mn-cs"/>
                      </a:endParaRPr>
                    </a:p>
                    <a:p>
                      <a:pPr algn="l"/>
                      <a:endParaRPr lang="tr-TR" sz="900" kern="1200" noProof="0" dirty="0">
                        <a:solidFill>
                          <a:schemeClr val="tx1"/>
                        </a:solidFill>
                        <a:latin typeface="+mn-lt"/>
                        <a:ea typeface="+mn-ea"/>
                        <a:cs typeface="+mn-cs"/>
                      </a:endParaRPr>
                    </a:p>
                    <a:p>
                      <a:pPr algn="l"/>
                      <a:endParaRPr lang="en-US" sz="900" kern="1200" noProof="0" dirty="0">
                        <a:solidFill>
                          <a:schemeClr val="tx1"/>
                        </a:solidFill>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18531" y="536898"/>
            <a:ext cx="2202540" cy="2104144"/>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35" y="487999"/>
            <a:ext cx="2282342" cy="2194560"/>
          </a:xfrm>
          <a:prstGeom prst="rect">
            <a:avLst/>
          </a:prstGeom>
        </p:spPr>
      </p:pic>
      <p:pic>
        <p:nvPicPr>
          <p:cNvPr id="8" name="Picture 7">
            <a:extLst>
              <a:ext uri="{FF2B5EF4-FFF2-40B4-BE49-F238E27FC236}">
                <a16:creationId xmlns:a16="http://schemas.microsoft.com/office/drawing/2014/main" id="{39D736A6-722A-CDB9-A101-9742D3F14478}"/>
              </a:ext>
            </a:extLst>
          </p:cNvPr>
          <p:cNvPicPr>
            <a:picLocks noChangeAspect="1"/>
          </p:cNvPicPr>
          <p:nvPr/>
        </p:nvPicPr>
        <p:blipFill>
          <a:blip r:embed="rId4"/>
          <a:stretch>
            <a:fillRect/>
          </a:stretch>
        </p:blipFill>
        <p:spPr>
          <a:xfrm>
            <a:off x="15925237" y="13512800"/>
            <a:ext cx="5636471" cy="5368858"/>
          </a:xfrm>
          <a:prstGeom prst="rect">
            <a:avLst/>
          </a:prstGeom>
        </p:spPr>
      </p:pic>
    </p:spTree>
    <p:extLst>
      <p:ext uri="{BB962C8B-B14F-4D97-AF65-F5344CB8AC3E}">
        <p14:creationId xmlns:p14="http://schemas.microsoft.com/office/powerpoint/2010/main" val="2929239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1389</Words>
  <Application>Microsoft Office PowerPoint</Application>
  <PresentationFormat>Özel</PresentationFormat>
  <Paragraphs>59</Paragraphs>
  <Slides>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Calibri</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Template</dc:title>
  <dc:creator>Template.org</dc:creator>
  <cp:keywords>scientific poster template</cp:keywords>
  <cp:lastModifiedBy>end.user</cp:lastModifiedBy>
  <cp:revision>77</cp:revision>
  <dcterms:created xsi:type="dcterms:W3CDTF">2012-02-02T05:39:18Z</dcterms:created>
  <dcterms:modified xsi:type="dcterms:W3CDTF">2023-11-14T13:19:22Z</dcterms:modified>
</cp:coreProperties>
</file>