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
  </p:notesMasterIdLst>
  <p:sldIdLst>
    <p:sldId id="256" r:id="rId2"/>
  </p:sldIdLst>
  <p:sldSz cx="30243463" cy="21386800"/>
  <p:notesSz cx="9144000" cy="6858000"/>
  <p:defaultTextStyle>
    <a:defPPr>
      <a:defRPr lang="en-US"/>
    </a:defPPr>
    <a:lvl1pPr marL="0" algn="l" defTabSz="2949096" rtl="0" eaLnBrk="1" latinLnBrk="0" hangingPunct="1">
      <a:defRPr sz="5800" kern="1200">
        <a:solidFill>
          <a:schemeClr val="tx1"/>
        </a:solidFill>
        <a:latin typeface="+mn-lt"/>
        <a:ea typeface="+mn-ea"/>
        <a:cs typeface="+mn-cs"/>
      </a:defRPr>
    </a:lvl1pPr>
    <a:lvl2pPr marL="1474546" algn="l" defTabSz="2949096" rtl="0" eaLnBrk="1" latinLnBrk="0" hangingPunct="1">
      <a:defRPr sz="5800" kern="1200">
        <a:solidFill>
          <a:schemeClr val="tx1"/>
        </a:solidFill>
        <a:latin typeface="+mn-lt"/>
        <a:ea typeface="+mn-ea"/>
        <a:cs typeface="+mn-cs"/>
      </a:defRPr>
    </a:lvl2pPr>
    <a:lvl3pPr marL="2949096" algn="l" defTabSz="2949096" rtl="0" eaLnBrk="1" latinLnBrk="0" hangingPunct="1">
      <a:defRPr sz="5800" kern="1200">
        <a:solidFill>
          <a:schemeClr val="tx1"/>
        </a:solidFill>
        <a:latin typeface="+mn-lt"/>
        <a:ea typeface="+mn-ea"/>
        <a:cs typeface="+mn-cs"/>
      </a:defRPr>
    </a:lvl3pPr>
    <a:lvl4pPr marL="4423642" algn="l" defTabSz="2949096" rtl="0" eaLnBrk="1" latinLnBrk="0" hangingPunct="1">
      <a:defRPr sz="5800" kern="1200">
        <a:solidFill>
          <a:schemeClr val="tx1"/>
        </a:solidFill>
        <a:latin typeface="+mn-lt"/>
        <a:ea typeface="+mn-ea"/>
        <a:cs typeface="+mn-cs"/>
      </a:defRPr>
    </a:lvl4pPr>
    <a:lvl5pPr marL="5898192" algn="l" defTabSz="2949096" rtl="0" eaLnBrk="1" latinLnBrk="0" hangingPunct="1">
      <a:defRPr sz="5800" kern="1200">
        <a:solidFill>
          <a:schemeClr val="tx1"/>
        </a:solidFill>
        <a:latin typeface="+mn-lt"/>
        <a:ea typeface="+mn-ea"/>
        <a:cs typeface="+mn-cs"/>
      </a:defRPr>
    </a:lvl5pPr>
    <a:lvl6pPr marL="7372738" algn="l" defTabSz="2949096" rtl="0" eaLnBrk="1" latinLnBrk="0" hangingPunct="1">
      <a:defRPr sz="5800" kern="1200">
        <a:solidFill>
          <a:schemeClr val="tx1"/>
        </a:solidFill>
        <a:latin typeface="+mn-lt"/>
        <a:ea typeface="+mn-ea"/>
        <a:cs typeface="+mn-cs"/>
      </a:defRPr>
    </a:lvl6pPr>
    <a:lvl7pPr marL="8847288" algn="l" defTabSz="2949096" rtl="0" eaLnBrk="1" latinLnBrk="0" hangingPunct="1">
      <a:defRPr sz="5800" kern="1200">
        <a:solidFill>
          <a:schemeClr val="tx1"/>
        </a:solidFill>
        <a:latin typeface="+mn-lt"/>
        <a:ea typeface="+mn-ea"/>
        <a:cs typeface="+mn-cs"/>
      </a:defRPr>
    </a:lvl7pPr>
    <a:lvl8pPr marL="10321834" algn="l" defTabSz="2949096" rtl="0" eaLnBrk="1" latinLnBrk="0" hangingPunct="1">
      <a:defRPr sz="5800" kern="1200">
        <a:solidFill>
          <a:schemeClr val="tx1"/>
        </a:solidFill>
        <a:latin typeface="+mn-lt"/>
        <a:ea typeface="+mn-ea"/>
        <a:cs typeface="+mn-cs"/>
      </a:defRPr>
    </a:lvl8pPr>
    <a:lvl9pPr marL="11796380" algn="l" defTabSz="2949096" rtl="0" eaLnBrk="1" latinLnBrk="0" hangingPunct="1">
      <a:defRPr sz="5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36">
          <p15:clr>
            <a:srgbClr val="A4A3A4"/>
          </p15:clr>
        </p15:guide>
        <p15:guide id="2" pos="9526">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öksun Beren Usta" initials="GBU" lastIdx="1" clrIdx="0">
    <p:extLst>
      <p:ext uri="{19B8F6BF-5375-455C-9EA6-DF929625EA0E}">
        <p15:presenceInfo xmlns:p15="http://schemas.microsoft.com/office/powerpoint/2012/main" userId="37eb7814bb40bbb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C8A"/>
    <a:srgbClr val="494DE1"/>
    <a:srgbClr val="4444E6"/>
    <a:srgbClr val="0642BA"/>
    <a:srgbClr val="0617BA"/>
    <a:srgbClr val="433A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2426" autoAdjust="0"/>
    <p:restoredTop sz="94533" autoAdjust="0"/>
  </p:normalViewPr>
  <p:slideViewPr>
    <p:cSldViewPr>
      <p:cViewPr>
        <p:scale>
          <a:sx n="75" d="100"/>
          <a:sy n="75" d="100"/>
        </p:scale>
        <p:origin x="56" y="-5324"/>
      </p:cViewPr>
      <p:guideLst>
        <p:guide orient="horz" pos="6736"/>
        <p:guide pos="9526"/>
      </p:guideLst>
    </p:cSldViewPr>
  </p:slideViewPr>
  <p:notesTextViewPr>
    <p:cViewPr>
      <p:scale>
        <a:sx n="1" d="1"/>
        <a:sy n="1" d="1"/>
      </p:scale>
      <p:origin x="0" y="0"/>
    </p:cViewPr>
  </p:notesTextViewPr>
  <p:notesViewPr>
    <p:cSldViewPr>
      <p:cViewPr varScale="1">
        <p:scale>
          <a:sx n="93" d="100"/>
          <a:sy n="93" d="100"/>
        </p:scale>
        <p:origin x="-2130" y="-9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C1B2E3AD-0B02-4438-9CC1-E672BEAE7DA7}" type="datetimeFigureOut">
              <a:rPr lang="en-US" smtClean="0"/>
              <a:pPr/>
              <a:t>5/27/2022</a:t>
            </a:fld>
            <a:endParaRPr lang="en-US" dirty="0"/>
          </a:p>
        </p:txBody>
      </p:sp>
      <p:sp>
        <p:nvSpPr>
          <p:cNvPr id="4" name="Slide Image Placeholder 3"/>
          <p:cNvSpPr>
            <a:spLocks noGrp="1" noRot="1" noChangeAspect="1"/>
          </p:cNvSpPr>
          <p:nvPr>
            <p:ph type="sldImg" idx="2"/>
          </p:nvPr>
        </p:nvSpPr>
        <p:spPr>
          <a:xfrm>
            <a:off x="2754313" y="514350"/>
            <a:ext cx="3635375"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EAED23BD-AA2F-4988-A1C4-BB793D9573B4}" type="slidenum">
              <a:rPr lang="en-US" smtClean="0"/>
              <a:pPr/>
              <a:t>‹#›</a:t>
            </a:fld>
            <a:endParaRPr lang="en-US" dirty="0"/>
          </a:p>
        </p:txBody>
      </p:sp>
    </p:spTree>
    <p:extLst>
      <p:ext uri="{BB962C8B-B14F-4D97-AF65-F5344CB8AC3E}">
        <p14:creationId xmlns:p14="http://schemas.microsoft.com/office/powerpoint/2010/main" val="2305224295"/>
      </p:ext>
    </p:extLst>
  </p:cSld>
  <p:clrMap bg1="lt1" tx1="dk1" bg2="lt2" tx2="dk2" accent1="accent1" accent2="accent2" accent3="accent3" accent4="accent4" accent5="accent5" accent6="accent6" hlink="hlink" folHlink="folHlink"/>
  <p:notesStyle>
    <a:lvl1pPr marL="0" algn="l" defTabSz="2949096" rtl="0" eaLnBrk="1" latinLnBrk="0" hangingPunct="1">
      <a:defRPr sz="3800" kern="1200">
        <a:solidFill>
          <a:schemeClr val="tx1"/>
        </a:solidFill>
        <a:latin typeface="+mn-lt"/>
        <a:ea typeface="+mn-ea"/>
        <a:cs typeface="+mn-cs"/>
      </a:defRPr>
    </a:lvl1pPr>
    <a:lvl2pPr marL="1474546" algn="l" defTabSz="2949096" rtl="0" eaLnBrk="1" latinLnBrk="0" hangingPunct="1">
      <a:defRPr sz="3800" kern="1200">
        <a:solidFill>
          <a:schemeClr val="tx1"/>
        </a:solidFill>
        <a:latin typeface="+mn-lt"/>
        <a:ea typeface="+mn-ea"/>
        <a:cs typeface="+mn-cs"/>
      </a:defRPr>
    </a:lvl2pPr>
    <a:lvl3pPr marL="2949096" algn="l" defTabSz="2949096" rtl="0" eaLnBrk="1" latinLnBrk="0" hangingPunct="1">
      <a:defRPr sz="3800" kern="1200">
        <a:solidFill>
          <a:schemeClr val="tx1"/>
        </a:solidFill>
        <a:latin typeface="+mn-lt"/>
        <a:ea typeface="+mn-ea"/>
        <a:cs typeface="+mn-cs"/>
      </a:defRPr>
    </a:lvl3pPr>
    <a:lvl4pPr marL="4423642" algn="l" defTabSz="2949096" rtl="0" eaLnBrk="1" latinLnBrk="0" hangingPunct="1">
      <a:defRPr sz="3800" kern="1200">
        <a:solidFill>
          <a:schemeClr val="tx1"/>
        </a:solidFill>
        <a:latin typeface="+mn-lt"/>
        <a:ea typeface="+mn-ea"/>
        <a:cs typeface="+mn-cs"/>
      </a:defRPr>
    </a:lvl4pPr>
    <a:lvl5pPr marL="5898192" algn="l" defTabSz="2949096" rtl="0" eaLnBrk="1" latinLnBrk="0" hangingPunct="1">
      <a:defRPr sz="3800" kern="1200">
        <a:solidFill>
          <a:schemeClr val="tx1"/>
        </a:solidFill>
        <a:latin typeface="+mn-lt"/>
        <a:ea typeface="+mn-ea"/>
        <a:cs typeface="+mn-cs"/>
      </a:defRPr>
    </a:lvl5pPr>
    <a:lvl6pPr marL="7372738" algn="l" defTabSz="2949096" rtl="0" eaLnBrk="1" latinLnBrk="0" hangingPunct="1">
      <a:defRPr sz="3800" kern="1200">
        <a:solidFill>
          <a:schemeClr val="tx1"/>
        </a:solidFill>
        <a:latin typeface="+mn-lt"/>
        <a:ea typeface="+mn-ea"/>
        <a:cs typeface="+mn-cs"/>
      </a:defRPr>
    </a:lvl6pPr>
    <a:lvl7pPr marL="8847288" algn="l" defTabSz="2949096" rtl="0" eaLnBrk="1" latinLnBrk="0" hangingPunct="1">
      <a:defRPr sz="3800" kern="1200">
        <a:solidFill>
          <a:schemeClr val="tx1"/>
        </a:solidFill>
        <a:latin typeface="+mn-lt"/>
        <a:ea typeface="+mn-ea"/>
        <a:cs typeface="+mn-cs"/>
      </a:defRPr>
    </a:lvl7pPr>
    <a:lvl8pPr marL="10321834" algn="l" defTabSz="2949096" rtl="0" eaLnBrk="1" latinLnBrk="0" hangingPunct="1">
      <a:defRPr sz="3800" kern="1200">
        <a:solidFill>
          <a:schemeClr val="tx1"/>
        </a:solidFill>
        <a:latin typeface="+mn-lt"/>
        <a:ea typeface="+mn-ea"/>
        <a:cs typeface="+mn-cs"/>
      </a:defRPr>
    </a:lvl8pPr>
    <a:lvl9pPr marL="11796380" algn="l" defTabSz="2949096" rtl="0" eaLnBrk="1" latinLnBrk="0" hangingPunct="1">
      <a:defRPr sz="3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68260" y="6643771"/>
            <a:ext cx="25706944" cy="4584300"/>
          </a:xfrm>
        </p:spPr>
        <p:txBody>
          <a:bodyPr/>
          <a:lstStyle/>
          <a:p>
            <a:r>
              <a:rPr lang="en-US"/>
              <a:t>Click to edit Master title style</a:t>
            </a:r>
          </a:p>
        </p:txBody>
      </p:sp>
      <p:sp>
        <p:nvSpPr>
          <p:cNvPr id="3" name="Subtitle 2"/>
          <p:cNvSpPr>
            <a:spLocks noGrp="1"/>
          </p:cNvSpPr>
          <p:nvPr>
            <p:ph type="subTitle" idx="1"/>
          </p:nvPr>
        </p:nvSpPr>
        <p:spPr>
          <a:xfrm>
            <a:off x="4536520" y="12119186"/>
            <a:ext cx="21170424" cy="5465516"/>
          </a:xfrm>
        </p:spPr>
        <p:txBody>
          <a:bodyPr/>
          <a:lstStyle>
            <a:lvl1pPr marL="0" indent="0" algn="ctr">
              <a:buNone/>
              <a:defRPr>
                <a:solidFill>
                  <a:schemeClr val="tx1">
                    <a:tint val="75000"/>
                  </a:schemeClr>
                </a:solidFill>
              </a:defRPr>
            </a:lvl1pPr>
            <a:lvl2pPr marL="1472540" indent="0" algn="ctr">
              <a:buNone/>
              <a:defRPr>
                <a:solidFill>
                  <a:schemeClr val="tx1">
                    <a:tint val="75000"/>
                  </a:schemeClr>
                </a:solidFill>
              </a:defRPr>
            </a:lvl2pPr>
            <a:lvl3pPr marL="2945079" indent="0" algn="ctr">
              <a:buNone/>
              <a:defRPr>
                <a:solidFill>
                  <a:schemeClr val="tx1">
                    <a:tint val="75000"/>
                  </a:schemeClr>
                </a:solidFill>
              </a:defRPr>
            </a:lvl3pPr>
            <a:lvl4pPr marL="4417616" indent="0" algn="ctr">
              <a:buNone/>
              <a:defRPr>
                <a:solidFill>
                  <a:schemeClr val="tx1">
                    <a:tint val="75000"/>
                  </a:schemeClr>
                </a:solidFill>
              </a:defRPr>
            </a:lvl4pPr>
            <a:lvl5pPr marL="5890159" indent="0" algn="ctr">
              <a:buNone/>
              <a:defRPr>
                <a:solidFill>
                  <a:schemeClr val="tx1">
                    <a:tint val="75000"/>
                  </a:schemeClr>
                </a:solidFill>
              </a:defRPr>
            </a:lvl5pPr>
            <a:lvl6pPr marL="7362698" indent="0" algn="ctr">
              <a:buNone/>
              <a:defRPr>
                <a:solidFill>
                  <a:schemeClr val="tx1">
                    <a:tint val="75000"/>
                  </a:schemeClr>
                </a:solidFill>
              </a:defRPr>
            </a:lvl6pPr>
            <a:lvl7pPr marL="8835238" indent="0" algn="ctr">
              <a:buNone/>
              <a:defRPr>
                <a:solidFill>
                  <a:schemeClr val="tx1">
                    <a:tint val="75000"/>
                  </a:schemeClr>
                </a:solidFill>
              </a:defRPr>
            </a:lvl7pPr>
            <a:lvl8pPr marL="10307781" indent="0" algn="ctr">
              <a:buNone/>
              <a:defRPr>
                <a:solidFill>
                  <a:schemeClr val="tx1">
                    <a:tint val="75000"/>
                  </a:schemeClr>
                </a:solidFill>
              </a:defRPr>
            </a:lvl8pPr>
            <a:lvl9pPr marL="117803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F493A22-F38F-43ED-ABEF-5D4A7A2F0F97}" type="datetimeFigureOut">
              <a:rPr lang="en-US" smtClean="0"/>
              <a:pPr/>
              <a:t>5/27/2022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053B8C-A0A1-4304-B359-E76BDF2C8200}" type="slidenum">
              <a:rPr lang="en-US" smtClean="0"/>
              <a:pPr/>
              <a:t>‹#›</a:t>
            </a:fld>
            <a:endParaRPr lang="en-US" dirty="0"/>
          </a:p>
        </p:txBody>
      </p:sp>
    </p:spTree>
    <p:extLst>
      <p:ext uri="{BB962C8B-B14F-4D97-AF65-F5344CB8AC3E}">
        <p14:creationId xmlns:p14="http://schemas.microsoft.com/office/powerpoint/2010/main" val="503078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493A22-F38F-43ED-ABEF-5D4A7A2F0F97}" type="datetimeFigureOut">
              <a:rPr lang="en-US" smtClean="0"/>
              <a:pPr/>
              <a:t>5/27/2022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053B8C-A0A1-4304-B359-E76BDF2C8200}" type="slidenum">
              <a:rPr lang="en-US" smtClean="0"/>
              <a:pPr/>
              <a:t>‹#›</a:t>
            </a:fld>
            <a:endParaRPr lang="en-US" dirty="0"/>
          </a:p>
        </p:txBody>
      </p:sp>
    </p:spTree>
    <p:extLst>
      <p:ext uri="{BB962C8B-B14F-4D97-AF65-F5344CB8AC3E}">
        <p14:creationId xmlns:p14="http://schemas.microsoft.com/office/powerpoint/2010/main" val="222550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90297" y="4109038"/>
            <a:ext cx="28579020" cy="8759181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353228" y="4109038"/>
            <a:ext cx="85233011" cy="8759181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493A22-F38F-43ED-ABEF-5D4A7A2F0F97}" type="datetimeFigureOut">
              <a:rPr lang="en-US" smtClean="0"/>
              <a:pPr/>
              <a:t>5/27/2022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053B8C-A0A1-4304-B359-E76BDF2C8200}" type="slidenum">
              <a:rPr lang="en-US" smtClean="0"/>
              <a:pPr/>
              <a:t>‹#›</a:t>
            </a:fld>
            <a:endParaRPr lang="en-US" dirty="0"/>
          </a:p>
        </p:txBody>
      </p:sp>
    </p:spTree>
    <p:extLst>
      <p:ext uri="{BB962C8B-B14F-4D97-AF65-F5344CB8AC3E}">
        <p14:creationId xmlns:p14="http://schemas.microsoft.com/office/powerpoint/2010/main" val="4290272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493A22-F38F-43ED-ABEF-5D4A7A2F0F97}" type="datetimeFigureOut">
              <a:rPr lang="en-US" smtClean="0"/>
              <a:pPr/>
              <a:t>5/27/2022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053B8C-A0A1-4304-B359-E76BDF2C8200}" type="slidenum">
              <a:rPr lang="en-US" smtClean="0"/>
              <a:pPr/>
              <a:t>‹#›</a:t>
            </a:fld>
            <a:endParaRPr lang="en-US" dirty="0"/>
          </a:p>
        </p:txBody>
      </p:sp>
    </p:spTree>
    <p:extLst>
      <p:ext uri="{BB962C8B-B14F-4D97-AF65-F5344CB8AC3E}">
        <p14:creationId xmlns:p14="http://schemas.microsoft.com/office/powerpoint/2010/main" val="624236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89025" y="13743001"/>
            <a:ext cx="25706944" cy="4247656"/>
          </a:xfrm>
        </p:spPr>
        <p:txBody>
          <a:bodyPr anchor="t"/>
          <a:lstStyle>
            <a:lvl1pPr algn="l">
              <a:defRPr sz="12900" b="1" cap="all"/>
            </a:lvl1pPr>
          </a:lstStyle>
          <a:p>
            <a:r>
              <a:rPr lang="en-US"/>
              <a:t>Click to edit Master title style</a:t>
            </a:r>
          </a:p>
        </p:txBody>
      </p:sp>
      <p:sp>
        <p:nvSpPr>
          <p:cNvPr id="3" name="Text Placeholder 2"/>
          <p:cNvSpPr>
            <a:spLocks noGrp="1"/>
          </p:cNvSpPr>
          <p:nvPr>
            <p:ph type="body" idx="1"/>
          </p:nvPr>
        </p:nvSpPr>
        <p:spPr>
          <a:xfrm>
            <a:off x="2389025" y="9064643"/>
            <a:ext cx="25706944" cy="4678361"/>
          </a:xfrm>
        </p:spPr>
        <p:txBody>
          <a:bodyPr anchor="b"/>
          <a:lstStyle>
            <a:lvl1pPr marL="0" indent="0">
              <a:buNone/>
              <a:defRPr sz="6400">
                <a:solidFill>
                  <a:schemeClr val="tx1">
                    <a:tint val="75000"/>
                  </a:schemeClr>
                </a:solidFill>
              </a:defRPr>
            </a:lvl1pPr>
            <a:lvl2pPr marL="1472540" indent="0">
              <a:buNone/>
              <a:defRPr sz="5800">
                <a:solidFill>
                  <a:schemeClr val="tx1">
                    <a:tint val="75000"/>
                  </a:schemeClr>
                </a:solidFill>
              </a:defRPr>
            </a:lvl2pPr>
            <a:lvl3pPr marL="2945079" indent="0">
              <a:buNone/>
              <a:defRPr sz="5100">
                <a:solidFill>
                  <a:schemeClr val="tx1">
                    <a:tint val="75000"/>
                  </a:schemeClr>
                </a:solidFill>
              </a:defRPr>
            </a:lvl3pPr>
            <a:lvl4pPr marL="4417616" indent="0">
              <a:buNone/>
              <a:defRPr sz="4500">
                <a:solidFill>
                  <a:schemeClr val="tx1">
                    <a:tint val="75000"/>
                  </a:schemeClr>
                </a:solidFill>
              </a:defRPr>
            </a:lvl4pPr>
            <a:lvl5pPr marL="5890159" indent="0">
              <a:buNone/>
              <a:defRPr sz="4500">
                <a:solidFill>
                  <a:schemeClr val="tx1">
                    <a:tint val="75000"/>
                  </a:schemeClr>
                </a:solidFill>
              </a:defRPr>
            </a:lvl5pPr>
            <a:lvl6pPr marL="7362698" indent="0">
              <a:buNone/>
              <a:defRPr sz="4500">
                <a:solidFill>
                  <a:schemeClr val="tx1">
                    <a:tint val="75000"/>
                  </a:schemeClr>
                </a:solidFill>
              </a:defRPr>
            </a:lvl6pPr>
            <a:lvl7pPr marL="8835238" indent="0">
              <a:buNone/>
              <a:defRPr sz="4500">
                <a:solidFill>
                  <a:schemeClr val="tx1">
                    <a:tint val="75000"/>
                  </a:schemeClr>
                </a:solidFill>
              </a:defRPr>
            </a:lvl7pPr>
            <a:lvl8pPr marL="10307781" indent="0">
              <a:buNone/>
              <a:defRPr sz="4500">
                <a:solidFill>
                  <a:schemeClr val="tx1">
                    <a:tint val="75000"/>
                  </a:schemeClr>
                </a:solidFill>
              </a:defRPr>
            </a:lvl8pPr>
            <a:lvl9pPr marL="11780318" indent="0">
              <a:buNone/>
              <a:defRPr sz="4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493A22-F38F-43ED-ABEF-5D4A7A2F0F97}" type="datetimeFigureOut">
              <a:rPr lang="en-US" smtClean="0"/>
              <a:pPr/>
              <a:t>5/27/2022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053B8C-A0A1-4304-B359-E76BDF2C8200}" type="slidenum">
              <a:rPr lang="en-US" smtClean="0"/>
              <a:pPr/>
              <a:t>‹#›</a:t>
            </a:fld>
            <a:endParaRPr lang="en-US" dirty="0"/>
          </a:p>
        </p:txBody>
      </p:sp>
    </p:spTree>
    <p:extLst>
      <p:ext uri="{BB962C8B-B14F-4D97-AF65-F5344CB8AC3E}">
        <p14:creationId xmlns:p14="http://schemas.microsoft.com/office/powerpoint/2010/main" val="1926986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353249" y="23951236"/>
            <a:ext cx="56906016" cy="67749621"/>
          </a:xfrm>
        </p:spPr>
        <p:txBody>
          <a:bodyPr/>
          <a:lstStyle>
            <a:lvl1pPr>
              <a:defRPr sz="9000"/>
            </a:lvl1pPr>
            <a:lvl2pPr>
              <a:defRPr sz="7700"/>
            </a:lvl2pPr>
            <a:lvl3pPr>
              <a:defRPr sz="6400"/>
            </a:lvl3pPr>
            <a:lvl4pPr>
              <a:defRPr sz="5800"/>
            </a:lvl4pPr>
            <a:lvl5pPr>
              <a:defRPr sz="5800"/>
            </a:lvl5pPr>
            <a:lvl6pPr>
              <a:defRPr sz="5800"/>
            </a:lvl6pPr>
            <a:lvl7pPr>
              <a:defRPr sz="5800"/>
            </a:lvl7pPr>
            <a:lvl8pPr>
              <a:defRPr sz="5800"/>
            </a:lvl8pPr>
            <a:lvl9pPr>
              <a:defRPr sz="5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763323" y="23951236"/>
            <a:ext cx="56906016" cy="67749621"/>
          </a:xfrm>
        </p:spPr>
        <p:txBody>
          <a:bodyPr/>
          <a:lstStyle>
            <a:lvl1pPr>
              <a:defRPr sz="9000"/>
            </a:lvl1pPr>
            <a:lvl2pPr>
              <a:defRPr sz="7700"/>
            </a:lvl2pPr>
            <a:lvl3pPr>
              <a:defRPr sz="6400"/>
            </a:lvl3pPr>
            <a:lvl4pPr>
              <a:defRPr sz="5800"/>
            </a:lvl4pPr>
            <a:lvl5pPr>
              <a:defRPr sz="5800"/>
            </a:lvl5pPr>
            <a:lvl6pPr>
              <a:defRPr sz="5800"/>
            </a:lvl6pPr>
            <a:lvl7pPr>
              <a:defRPr sz="5800"/>
            </a:lvl7pPr>
            <a:lvl8pPr>
              <a:defRPr sz="5800"/>
            </a:lvl8pPr>
            <a:lvl9pPr>
              <a:defRPr sz="5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493A22-F38F-43ED-ABEF-5D4A7A2F0F97}" type="datetimeFigureOut">
              <a:rPr lang="en-US" smtClean="0"/>
              <a:pPr/>
              <a:t>5/27/2022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053B8C-A0A1-4304-B359-E76BDF2C8200}" type="slidenum">
              <a:rPr lang="en-US" smtClean="0"/>
              <a:pPr/>
              <a:t>‹#›</a:t>
            </a:fld>
            <a:endParaRPr lang="en-US" dirty="0"/>
          </a:p>
        </p:txBody>
      </p:sp>
    </p:spTree>
    <p:extLst>
      <p:ext uri="{BB962C8B-B14F-4D97-AF65-F5344CB8AC3E}">
        <p14:creationId xmlns:p14="http://schemas.microsoft.com/office/powerpoint/2010/main" val="2807314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2173" y="856463"/>
            <a:ext cx="27219117" cy="356446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12173" y="4787278"/>
            <a:ext cx="13362782" cy="1995110"/>
          </a:xfrm>
        </p:spPr>
        <p:txBody>
          <a:bodyPr anchor="b"/>
          <a:lstStyle>
            <a:lvl1pPr marL="0" indent="0">
              <a:buNone/>
              <a:defRPr sz="7700" b="1"/>
            </a:lvl1pPr>
            <a:lvl2pPr marL="1472540" indent="0">
              <a:buNone/>
              <a:defRPr sz="6400" b="1"/>
            </a:lvl2pPr>
            <a:lvl3pPr marL="2945079" indent="0">
              <a:buNone/>
              <a:defRPr sz="5800" b="1"/>
            </a:lvl3pPr>
            <a:lvl4pPr marL="4417616" indent="0">
              <a:buNone/>
              <a:defRPr sz="5100" b="1"/>
            </a:lvl4pPr>
            <a:lvl5pPr marL="5890159" indent="0">
              <a:buNone/>
              <a:defRPr sz="5100" b="1"/>
            </a:lvl5pPr>
            <a:lvl6pPr marL="7362698" indent="0">
              <a:buNone/>
              <a:defRPr sz="5100" b="1"/>
            </a:lvl6pPr>
            <a:lvl7pPr marL="8835238" indent="0">
              <a:buNone/>
              <a:defRPr sz="5100" b="1"/>
            </a:lvl7pPr>
            <a:lvl8pPr marL="10307781" indent="0">
              <a:buNone/>
              <a:defRPr sz="5100" b="1"/>
            </a:lvl8pPr>
            <a:lvl9pPr marL="11780318" indent="0">
              <a:buNone/>
              <a:defRPr sz="5100" b="1"/>
            </a:lvl9pPr>
          </a:lstStyle>
          <a:p>
            <a:pPr lvl="0"/>
            <a:r>
              <a:rPr lang="en-US"/>
              <a:t>Click to edit Master text styles</a:t>
            </a:r>
          </a:p>
        </p:txBody>
      </p:sp>
      <p:sp>
        <p:nvSpPr>
          <p:cNvPr id="4" name="Content Placeholder 3"/>
          <p:cNvSpPr>
            <a:spLocks noGrp="1"/>
          </p:cNvSpPr>
          <p:nvPr>
            <p:ph sz="half" idx="2"/>
          </p:nvPr>
        </p:nvSpPr>
        <p:spPr>
          <a:xfrm>
            <a:off x="1512173" y="6782388"/>
            <a:ext cx="13362782" cy="12322165"/>
          </a:xfrm>
        </p:spPr>
        <p:txBody>
          <a:bodyPr/>
          <a:lstStyle>
            <a:lvl1pPr>
              <a:defRPr sz="7700"/>
            </a:lvl1pPr>
            <a:lvl2pPr>
              <a:defRPr sz="6400"/>
            </a:lvl2pPr>
            <a:lvl3pPr>
              <a:defRPr sz="5800"/>
            </a:lvl3pPr>
            <a:lvl4pPr>
              <a:defRPr sz="5100"/>
            </a:lvl4pPr>
            <a:lvl5pPr>
              <a:defRPr sz="5100"/>
            </a:lvl5pPr>
            <a:lvl6pPr>
              <a:defRPr sz="5100"/>
            </a:lvl6pPr>
            <a:lvl7pPr>
              <a:defRPr sz="5100"/>
            </a:lvl7pPr>
            <a:lvl8pPr>
              <a:defRPr sz="5100"/>
            </a:lvl8pPr>
            <a:lvl9pPr>
              <a:defRPr sz="5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63281" y="4787278"/>
            <a:ext cx="13368031" cy="1995110"/>
          </a:xfrm>
        </p:spPr>
        <p:txBody>
          <a:bodyPr anchor="b"/>
          <a:lstStyle>
            <a:lvl1pPr marL="0" indent="0">
              <a:buNone/>
              <a:defRPr sz="7700" b="1"/>
            </a:lvl1pPr>
            <a:lvl2pPr marL="1472540" indent="0">
              <a:buNone/>
              <a:defRPr sz="6400" b="1"/>
            </a:lvl2pPr>
            <a:lvl3pPr marL="2945079" indent="0">
              <a:buNone/>
              <a:defRPr sz="5800" b="1"/>
            </a:lvl3pPr>
            <a:lvl4pPr marL="4417616" indent="0">
              <a:buNone/>
              <a:defRPr sz="5100" b="1"/>
            </a:lvl4pPr>
            <a:lvl5pPr marL="5890159" indent="0">
              <a:buNone/>
              <a:defRPr sz="5100" b="1"/>
            </a:lvl5pPr>
            <a:lvl6pPr marL="7362698" indent="0">
              <a:buNone/>
              <a:defRPr sz="5100" b="1"/>
            </a:lvl6pPr>
            <a:lvl7pPr marL="8835238" indent="0">
              <a:buNone/>
              <a:defRPr sz="5100" b="1"/>
            </a:lvl7pPr>
            <a:lvl8pPr marL="10307781" indent="0">
              <a:buNone/>
              <a:defRPr sz="5100" b="1"/>
            </a:lvl8pPr>
            <a:lvl9pPr marL="11780318" indent="0">
              <a:buNone/>
              <a:defRPr sz="5100" b="1"/>
            </a:lvl9pPr>
          </a:lstStyle>
          <a:p>
            <a:pPr lvl="0"/>
            <a:r>
              <a:rPr lang="en-US"/>
              <a:t>Click to edit Master text styles</a:t>
            </a:r>
          </a:p>
        </p:txBody>
      </p:sp>
      <p:sp>
        <p:nvSpPr>
          <p:cNvPr id="6" name="Content Placeholder 5"/>
          <p:cNvSpPr>
            <a:spLocks noGrp="1"/>
          </p:cNvSpPr>
          <p:nvPr>
            <p:ph sz="quarter" idx="4"/>
          </p:nvPr>
        </p:nvSpPr>
        <p:spPr>
          <a:xfrm>
            <a:off x="15363281" y="6782388"/>
            <a:ext cx="13368031" cy="12322165"/>
          </a:xfrm>
        </p:spPr>
        <p:txBody>
          <a:bodyPr/>
          <a:lstStyle>
            <a:lvl1pPr>
              <a:defRPr sz="7700"/>
            </a:lvl1pPr>
            <a:lvl2pPr>
              <a:defRPr sz="6400"/>
            </a:lvl2pPr>
            <a:lvl3pPr>
              <a:defRPr sz="5800"/>
            </a:lvl3pPr>
            <a:lvl4pPr>
              <a:defRPr sz="5100"/>
            </a:lvl4pPr>
            <a:lvl5pPr>
              <a:defRPr sz="5100"/>
            </a:lvl5pPr>
            <a:lvl6pPr>
              <a:defRPr sz="5100"/>
            </a:lvl6pPr>
            <a:lvl7pPr>
              <a:defRPr sz="5100"/>
            </a:lvl7pPr>
            <a:lvl8pPr>
              <a:defRPr sz="5100"/>
            </a:lvl8pPr>
            <a:lvl9pPr>
              <a:defRPr sz="5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493A22-F38F-43ED-ABEF-5D4A7A2F0F97}" type="datetimeFigureOut">
              <a:rPr lang="en-US" smtClean="0"/>
              <a:pPr/>
              <a:t>5/27/2022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4053B8C-A0A1-4304-B359-E76BDF2C8200}" type="slidenum">
              <a:rPr lang="en-US" smtClean="0"/>
              <a:pPr/>
              <a:t>‹#›</a:t>
            </a:fld>
            <a:endParaRPr lang="en-US" dirty="0"/>
          </a:p>
        </p:txBody>
      </p:sp>
    </p:spTree>
    <p:extLst>
      <p:ext uri="{BB962C8B-B14F-4D97-AF65-F5344CB8AC3E}">
        <p14:creationId xmlns:p14="http://schemas.microsoft.com/office/powerpoint/2010/main" val="3037606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493A22-F38F-43ED-ABEF-5D4A7A2F0F97}" type="datetimeFigureOut">
              <a:rPr lang="en-US" smtClean="0"/>
              <a:pPr/>
              <a:t>5/27/2022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4053B8C-A0A1-4304-B359-E76BDF2C8200}" type="slidenum">
              <a:rPr lang="en-US" smtClean="0"/>
              <a:pPr/>
              <a:t>‹#›</a:t>
            </a:fld>
            <a:endParaRPr lang="en-US" dirty="0"/>
          </a:p>
        </p:txBody>
      </p:sp>
    </p:spTree>
    <p:extLst>
      <p:ext uri="{BB962C8B-B14F-4D97-AF65-F5344CB8AC3E}">
        <p14:creationId xmlns:p14="http://schemas.microsoft.com/office/powerpoint/2010/main" val="457882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493A22-F38F-43ED-ABEF-5D4A7A2F0F97}" type="datetimeFigureOut">
              <a:rPr lang="en-US" smtClean="0"/>
              <a:pPr/>
              <a:t>5/27/2022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4053B8C-A0A1-4304-B359-E76BDF2C8200}" type="slidenum">
              <a:rPr lang="en-US" smtClean="0"/>
              <a:pPr/>
              <a:t>‹#›</a:t>
            </a:fld>
            <a:endParaRPr lang="en-US" dirty="0"/>
          </a:p>
        </p:txBody>
      </p:sp>
    </p:spTree>
    <p:extLst>
      <p:ext uri="{BB962C8B-B14F-4D97-AF65-F5344CB8AC3E}">
        <p14:creationId xmlns:p14="http://schemas.microsoft.com/office/powerpoint/2010/main" val="4206215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2195" y="851512"/>
            <a:ext cx="9949891" cy="3623874"/>
          </a:xfrm>
        </p:spPr>
        <p:txBody>
          <a:bodyPr anchor="b"/>
          <a:lstStyle>
            <a:lvl1pPr algn="l">
              <a:defRPr sz="6400" b="1"/>
            </a:lvl1pPr>
          </a:lstStyle>
          <a:p>
            <a:r>
              <a:rPr lang="en-US"/>
              <a:t>Click to edit Master title style</a:t>
            </a:r>
          </a:p>
        </p:txBody>
      </p:sp>
      <p:sp>
        <p:nvSpPr>
          <p:cNvPr id="3" name="Content Placeholder 2"/>
          <p:cNvSpPr>
            <a:spLocks noGrp="1"/>
          </p:cNvSpPr>
          <p:nvPr>
            <p:ph idx="1"/>
          </p:nvPr>
        </p:nvSpPr>
        <p:spPr>
          <a:xfrm>
            <a:off x="11824354" y="851516"/>
            <a:ext cx="16906936" cy="18253041"/>
          </a:xfrm>
        </p:spPr>
        <p:txBody>
          <a:bodyPr/>
          <a:lstStyle>
            <a:lvl1pPr>
              <a:defRPr sz="10400"/>
            </a:lvl1pPr>
            <a:lvl2pPr>
              <a:defRPr sz="9000"/>
            </a:lvl2pPr>
            <a:lvl3pPr>
              <a:defRPr sz="770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12195" y="4475390"/>
            <a:ext cx="9949891" cy="14629167"/>
          </a:xfrm>
        </p:spPr>
        <p:txBody>
          <a:bodyPr/>
          <a:lstStyle>
            <a:lvl1pPr marL="0" indent="0">
              <a:buNone/>
              <a:defRPr sz="4500"/>
            </a:lvl1pPr>
            <a:lvl2pPr marL="1472540" indent="0">
              <a:buNone/>
              <a:defRPr sz="3800"/>
            </a:lvl2pPr>
            <a:lvl3pPr marL="2945079" indent="0">
              <a:buNone/>
              <a:defRPr sz="3300"/>
            </a:lvl3pPr>
            <a:lvl4pPr marL="4417616" indent="0">
              <a:buNone/>
              <a:defRPr sz="2900"/>
            </a:lvl4pPr>
            <a:lvl5pPr marL="5890159" indent="0">
              <a:buNone/>
              <a:defRPr sz="2900"/>
            </a:lvl5pPr>
            <a:lvl6pPr marL="7362698" indent="0">
              <a:buNone/>
              <a:defRPr sz="2900"/>
            </a:lvl6pPr>
            <a:lvl7pPr marL="8835238" indent="0">
              <a:buNone/>
              <a:defRPr sz="2900"/>
            </a:lvl7pPr>
            <a:lvl8pPr marL="10307781" indent="0">
              <a:buNone/>
              <a:defRPr sz="2900"/>
            </a:lvl8pPr>
            <a:lvl9pPr marL="11780318" indent="0">
              <a:buNone/>
              <a:defRPr sz="2900"/>
            </a:lvl9pPr>
          </a:lstStyle>
          <a:p>
            <a:pPr lvl="0"/>
            <a:r>
              <a:rPr lang="en-US"/>
              <a:t>Click to edit Master text styles</a:t>
            </a:r>
          </a:p>
        </p:txBody>
      </p:sp>
      <p:sp>
        <p:nvSpPr>
          <p:cNvPr id="5" name="Date Placeholder 4"/>
          <p:cNvSpPr>
            <a:spLocks noGrp="1"/>
          </p:cNvSpPr>
          <p:nvPr>
            <p:ph type="dt" sz="half" idx="10"/>
          </p:nvPr>
        </p:nvSpPr>
        <p:spPr/>
        <p:txBody>
          <a:bodyPr/>
          <a:lstStyle/>
          <a:p>
            <a:fld id="{CF493A22-F38F-43ED-ABEF-5D4A7A2F0F97}" type="datetimeFigureOut">
              <a:rPr lang="en-US" smtClean="0"/>
              <a:pPr/>
              <a:t>5/27/2022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053B8C-A0A1-4304-B359-E76BDF2C8200}" type="slidenum">
              <a:rPr lang="en-US" smtClean="0"/>
              <a:pPr/>
              <a:t>‹#›</a:t>
            </a:fld>
            <a:endParaRPr lang="en-US" dirty="0"/>
          </a:p>
        </p:txBody>
      </p:sp>
    </p:spTree>
    <p:extLst>
      <p:ext uri="{BB962C8B-B14F-4D97-AF65-F5344CB8AC3E}">
        <p14:creationId xmlns:p14="http://schemas.microsoft.com/office/powerpoint/2010/main" val="2535151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27931" y="14970760"/>
            <a:ext cx="18146078" cy="1767383"/>
          </a:xfrm>
        </p:spPr>
        <p:txBody>
          <a:bodyPr anchor="b"/>
          <a:lstStyle>
            <a:lvl1pPr algn="l">
              <a:defRPr sz="6400" b="1"/>
            </a:lvl1pPr>
          </a:lstStyle>
          <a:p>
            <a:r>
              <a:rPr lang="en-US"/>
              <a:t>Click to edit Master title style</a:t>
            </a:r>
          </a:p>
        </p:txBody>
      </p:sp>
      <p:sp>
        <p:nvSpPr>
          <p:cNvPr id="3" name="Picture Placeholder 2"/>
          <p:cNvSpPr>
            <a:spLocks noGrp="1"/>
          </p:cNvSpPr>
          <p:nvPr>
            <p:ph type="pic" idx="1"/>
          </p:nvPr>
        </p:nvSpPr>
        <p:spPr>
          <a:xfrm>
            <a:off x="5927931" y="1910950"/>
            <a:ext cx="18146078" cy="12832080"/>
          </a:xfrm>
        </p:spPr>
        <p:txBody>
          <a:bodyPr/>
          <a:lstStyle>
            <a:lvl1pPr marL="0" indent="0">
              <a:buNone/>
              <a:defRPr sz="10400"/>
            </a:lvl1pPr>
            <a:lvl2pPr marL="1472540" indent="0">
              <a:buNone/>
              <a:defRPr sz="9000"/>
            </a:lvl2pPr>
            <a:lvl3pPr marL="2945079" indent="0">
              <a:buNone/>
              <a:defRPr sz="7700"/>
            </a:lvl3pPr>
            <a:lvl4pPr marL="4417616" indent="0">
              <a:buNone/>
              <a:defRPr sz="6400"/>
            </a:lvl4pPr>
            <a:lvl5pPr marL="5890159" indent="0">
              <a:buNone/>
              <a:defRPr sz="6400"/>
            </a:lvl5pPr>
            <a:lvl6pPr marL="7362698" indent="0">
              <a:buNone/>
              <a:defRPr sz="6400"/>
            </a:lvl6pPr>
            <a:lvl7pPr marL="8835238" indent="0">
              <a:buNone/>
              <a:defRPr sz="6400"/>
            </a:lvl7pPr>
            <a:lvl8pPr marL="10307781" indent="0">
              <a:buNone/>
              <a:defRPr sz="6400"/>
            </a:lvl8pPr>
            <a:lvl9pPr marL="11780318" indent="0">
              <a:buNone/>
              <a:defRPr sz="6400"/>
            </a:lvl9pPr>
          </a:lstStyle>
          <a:p>
            <a:endParaRPr lang="en-US" dirty="0"/>
          </a:p>
        </p:txBody>
      </p:sp>
      <p:sp>
        <p:nvSpPr>
          <p:cNvPr id="4" name="Text Placeholder 3"/>
          <p:cNvSpPr>
            <a:spLocks noGrp="1"/>
          </p:cNvSpPr>
          <p:nvPr>
            <p:ph type="body" sz="half" idx="2"/>
          </p:nvPr>
        </p:nvSpPr>
        <p:spPr>
          <a:xfrm>
            <a:off x="5927931" y="16738143"/>
            <a:ext cx="18146078" cy="2509977"/>
          </a:xfrm>
        </p:spPr>
        <p:txBody>
          <a:bodyPr/>
          <a:lstStyle>
            <a:lvl1pPr marL="0" indent="0">
              <a:buNone/>
              <a:defRPr sz="4500"/>
            </a:lvl1pPr>
            <a:lvl2pPr marL="1472540" indent="0">
              <a:buNone/>
              <a:defRPr sz="3800"/>
            </a:lvl2pPr>
            <a:lvl3pPr marL="2945079" indent="0">
              <a:buNone/>
              <a:defRPr sz="3300"/>
            </a:lvl3pPr>
            <a:lvl4pPr marL="4417616" indent="0">
              <a:buNone/>
              <a:defRPr sz="2900"/>
            </a:lvl4pPr>
            <a:lvl5pPr marL="5890159" indent="0">
              <a:buNone/>
              <a:defRPr sz="2900"/>
            </a:lvl5pPr>
            <a:lvl6pPr marL="7362698" indent="0">
              <a:buNone/>
              <a:defRPr sz="2900"/>
            </a:lvl6pPr>
            <a:lvl7pPr marL="8835238" indent="0">
              <a:buNone/>
              <a:defRPr sz="2900"/>
            </a:lvl7pPr>
            <a:lvl8pPr marL="10307781" indent="0">
              <a:buNone/>
              <a:defRPr sz="2900"/>
            </a:lvl8pPr>
            <a:lvl9pPr marL="11780318" indent="0">
              <a:buNone/>
              <a:defRPr sz="2900"/>
            </a:lvl9pPr>
          </a:lstStyle>
          <a:p>
            <a:pPr lvl="0"/>
            <a:r>
              <a:rPr lang="en-US"/>
              <a:t>Click to edit Master text styles</a:t>
            </a:r>
          </a:p>
        </p:txBody>
      </p:sp>
      <p:sp>
        <p:nvSpPr>
          <p:cNvPr id="5" name="Date Placeholder 4"/>
          <p:cNvSpPr>
            <a:spLocks noGrp="1"/>
          </p:cNvSpPr>
          <p:nvPr>
            <p:ph type="dt" sz="half" idx="10"/>
          </p:nvPr>
        </p:nvSpPr>
        <p:spPr/>
        <p:txBody>
          <a:bodyPr/>
          <a:lstStyle/>
          <a:p>
            <a:fld id="{CF493A22-F38F-43ED-ABEF-5D4A7A2F0F97}" type="datetimeFigureOut">
              <a:rPr lang="en-US" smtClean="0"/>
              <a:pPr/>
              <a:t>5/27/2022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053B8C-A0A1-4304-B359-E76BDF2C8200}" type="slidenum">
              <a:rPr lang="en-US" smtClean="0"/>
              <a:pPr/>
              <a:t>‹#›</a:t>
            </a:fld>
            <a:endParaRPr lang="en-US" dirty="0"/>
          </a:p>
        </p:txBody>
      </p:sp>
    </p:spTree>
    <p:extLst>
      <p:ext uri="{BB962C8B-B14F-4D97-AF65-F5344CB8AC3E}">
        <p14:creationId xmlns:p14="http://schemas.microsoft.com/office/powerpoint/2010/main" val="3341439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2173" y="856463"/>
            <a:ext cx="27219117" cy="3564467"/>
          </a:xfrm>
          <a:prstGeom prst="rect">
            <a:avLst/>
          </a:prstGeom>
        </p:spPr>
        <p:txBody>
          <a:bodyPr vert="horz" lIns="294506" tIns="147263" rIns="294506" bIns="147263" rtlCol="0" anchor="ctr">
            <a:normAutofit/>
          </a:bodyPr>
          <a:lstStyle/>
          <a:p>
            <a:r>
              <a:rPr lang="en-US"/>
              <a:t>Click to edit Master title style</a:t>
            </a:r>
          </a:p>
        </p:txBody>
      </p:sp>
      <p:sp>
        <p:nvSpPr>
          <p:cNvPr id="3" name="Text Placeholder 2"/>
          <p:cNvSpPr>
            <a:spLocks noGrp="1"/>
          </p:cNvSpPr>
          <p:nvPr>
            <p:ph type="body" idx="1"/>
          </p:nvPr>
        </p:nvSpPr>
        <p:spPr>
          <a:xfrm>
            <a:off x="1512173" y="4990258"/>
            <a:ext cx="27219117" cy="14114299"/>
          </a:xfrm>
          <a:prstGeom prst="rect">
            <a:avLst/>
          </a:prstGeom>
        </p:spPr>
        <p:txBody>
          <a:bodyPr vert="horz" lIns="294506" tIns="147263" rIns="294506" bIns="1472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512173" y="19822397"/>
            <a:ext cx="7056808" cy="1138649"/>
          </a:xfrm>
          <a:prstGeom prst="rect">
            <a:avLst/>
          </a:prstGeom>
        </p:spPr>
        <p:txBody>
          <a:bodyPr vert="horz" lIns="294506" tIns="147263" rIns="294506" bIns="147263" rtlCol="0" anchor="ctr"/>
          <a:lstStyle>
            <a:lvl1pPr algn="l">
              <a:defRPr sz="3800">
                <a:solidFill>
                  <a:schemeClr val="tx1">
                    <a:tint val="75000"/>
                  </a:schemeClr>
                </a:solidFill>
              </a:defRPr>
            </a:lvl1pPr>
          </a:lstStyle>
          <a:p>
            <a:fld id="{CF493A22-F38F-43ED-ABEF-5D4A7A2F0F97}" type="datetimeFigureOut">
              <a:rPr lang="en-US" smtClean="0"/>
              <a:pPr/>
              <a:t>5/27/2022</a:t>
            </a:fld>
            <a:endParaRPr lang="en-US" dirty="0"/>
          </a:p>
        </p:txBody>
      </p:sp>
      <p:sp>
        <p:nvSpPr>
          <p:cNvPr id="5" name="Footer Placeholder 4"/>
          <p:cNvSpPr>
            <a:spLocks noGrp="1"/>
          </p:cNvSpPr>
          <p:nvPr>
            <p:ph type="ftr" sz="quarter" idx="3"/>
          </p:nvPr>
        </p:nvSpPr>
        <p:spPr>
          <a:xfrm>
            <a:off x="10333183" y="19822397"/>
            <a:ext cx="9577097" cy="1138649"/>
          </a:xfrm>
          <a:prstGeom prst="rect">
            <a:avLst/>
          </a:prstGeom>
        </p:spPr>
        <p:txBody>
          <a:bodyPr vert="horz" lIns="294506" tIns="147263" rIns="294506" bIns="147263" rtlCol="0" anchor="ctr"/>
          <a:lstStyle>
            <a:lvl1pPr algn="ctr">
              <a:defRPr sz="3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1674482" y="19822397"/>
            <a:ext cx="7056808" cy="1138649"/>
          </a:xfrm>
          <a:prstGeom prst="rect">
            <a:avLst/>
          </a:prstGeom>
        </p:spPr>
        <p:txBody>
          <a:bodyPr vert="horz" lIns="294506" tIns="147263" rIns="294506" bIns="147263" rtlCol="0" anchor="ctr"/>
          <a:lstStyle>
            <a:lvl1pPr algn="r">
              <a:defRPr sz="3800">
                <a:solidFill>
                  <a:schemeClr val="tx1">
                    <a:tint val="75000"/>
                  </a:schemeClr>
                </a:solidFill>
              </a:defRPr>
            </a:lvl1pPr>
          </a:lstStyle>
          <a:p>
            <a:fld id="{64053B8C-A0A1-4304-B359-E76BDF2C8200}" type="slidenum">
              <a:rPr lang="en-US" smtClean="0"/>
              <a:pPr/>
              <a:t>‹#›</a:t>
            </a:fld>
            <a:endParaRPr lang="en-US" dirty="0"/>
          </a:p>
        </p:txBody>
      </p:sp>
    </p:spTree>
    <p:extLst>
      <p:ext uri="{BB962C8B-B14F-4D97-AF65-F5344CB8AC3E}">
        <p14:creationId xmlns:p14="http://schemas.microsoft.com/office/powerpoint/2010/main" val="110855886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2945079" rtl="0" eaLnBrk="1" latinLnBrk="0" hangingPunct="1">
        <a:spcBef>
          <a:spcPct val="0"/>
        </a:spcBef>
        <a:buNone/>
        <a:defRPr sz="14200" kern="1200">
          <a:solidFill>
            <a:schemeClr val="tx1"/>
          </a:solidFill>
          <a:latin typeface="+mj-lt"/>
          <a:ea typeface="+mj-ea"/>
          <a:cs typeface="+mj-cs"/>
        </a:defRPr>
      </a:lvl1pPr>
    </p:titleStyle>
    <p:bodyStyle>
      <a:lvl1pPr marL="1104412" indent="-1104412" algn="l" defTabSz="2945079" rtl="0" eaLnBrk="1" latinLnBrk="0" hangingPunct="1">
        <a:spcBef>
          <a:spcPct val="20000"/>
        </a:spcBef>
        <a:buFont typeface="Arial" pitchFamily="34" charset="0"/>
        <a:buChar char="•"/>
        <a:defRPr sz="10400" kern="1200">
          <a:solidFill>
            <a:schemeClr val="tx1"/>
          </a:solidFill>
          <a:latin typeface="+mn-lt"/>
          <a:ea typeface="+mn-ea"/>
          <a:cs typeface="+mn-cs"/>
        </a:defRPr>
      </a:lvl1pPr>
      <a:lvl2pPr marL="2392880" indent="-920333" algn="l" defTabSz="2945079" rtl="0" eaLnBrk="1" latinLnBrk="0" hangingPunct="1">
        <a:spcBef>
          <a:spcPct val="20000"/>
        </a:spcBef>
        <a:buFont typeface="Arial" pitchFamily="34" charset="0"/>
        <a:buChar char="–"/>
        <a:defRPr sz="9000" kern="1200">
          <a:solidFill>
            <a:schemeClr val="tx1"/>
          </a:solidFill>
          <a:latin typeface="+mn-lt"/>
          <a:ea typeface="+mn-ea"/>
          <a:cs typeface="+mn-cs"/>
        </a:defRPr>
      </a:lvl2pPr>
      <a:lvl3pPr marL="3681351" indent="-736275" algn="l" defTabSz="2945079" rtl="0" eaLnBrk="1" latinLnBrk="0" hangingPunct="1">
        <a:spcBef>
          <a:spcPct val="20000"/>
        </a:spcBef>
        <a:buFont typeface="Arial" pitchFamily="34" charset="0"/>
        <a:buChar char="•"/>
        <a:defRPr sz="7700" kern="1200">
          <a:solidFill>
            <a:schemeClr val="tx1"/>
          </a:solidFill>
          <a:latin typeface="+mn-lt"/>
          <a:ea typeface="+mn-ea"/>
          <a:cs typeface="+mn-cs"/>
        </a:defRPr>
      </a:lvl3pPr>
      <a:lvl4pPr marL="5153887" indent="-736275" algn="l" defTabSz="2945079" rtl="0" eaLnBrk="1" latinLnBrk="0" hangingPunct="1">
        <a:spcBef>
          <a:spcPct val="20000"/>
        </a:spcBef>
        <a:buFont typeface="Arial" pitchFamily="34" charset="0"/>
        <a:buChar char="–"/>
        <a:defRPr sz="6400" kern="1200">
          <a:solidFill>
            <a:schemeClr val="tx1"/>
          </a:solidFill>
          <a:latin typeface="+mn-lt"/>
          <a:ea typeface="+mn-ea"/>
          <a:cs typeface="+mn-cs"/>
        </a:defRPr>
      </a:lvl4pPr>
      <a:lvl5pPr marL="6626434" indent="-736275" algn="l" defTabSz="2945079" rtl="0" eaLnBrk="1" latinLnBrk="0" hangingPunct="1">
        <a:spcBef>
          <a:spcPct val="20000"/>
        </a:spcBef>
        <a:buFont typeface="Arial" pitchFamily="34" charset="0"/>
        <a:buChar char="»"/>
        <a:defRPr sz="6400" kern="1200">
          <a:solidFill>
            <a:schemeClr val="tx1"/>
          </a:solidFill>
          <a:latin typeface="+mn-lt"/>
          <a:ea typeface="+mn-ea"/>
          <a:cs typeface="+mn-cs"/>
        </a:defRPr>
      </a:lvl5pPr>
      <a:lvl6pPr marL="8098970" indent="-736275" algn="l" defTabSz="2945079" rtl="0" eaLnBrk="1" latinLnBrk="0" hangingPunct="1">
        <a:spcBef>
          <a:spcPct val="20000"/>
        </a:spcBef>
        <a:buFont typeface="Arial" pitchFamily="34" charset="0"/>
        <a:buChar char="•"/>
        <a:defRPr sz="6400" kern="1200">
          <a:solidFill>
            <a:schemeClr val="tx1"/>
          </a:solidFill>
          <a:latin typeface="+mn-lt"/>
          <a:ea typeface="+mn-ea"/>
          <a:cs typeface="+mn-cs"/>
        </a:defRPr>
      </a:lvl6pPr>
      <a:lvl7pPr marL="9571510" indent="-736275" algn="l" defTabSz="2945079" rtl="0" eaLnBrk="1" latinLnBrk="0" hangingPunct="1">
        <a:spcBef>
          <a:spcPct val="20000"/>
        </a:spcBef>
        <a:buFont typeface="Arial" pitchFamily="34" charset="0"/>
        <a:buChar char="•"/>
        <a:defRPr sz="6400" kern="1200">
          <a:solidFill>
            <a:schemeClr val="tx1"/>
          </a:solidFill>
          <a:latin typeface="+mn-lt"/>
          <a:ea typeface="+mn-ea"/>
          <a:cs typeface="+mn-cs"/>
        </a:defRPr>
      </a:lvl7pPr>
      <a:lvl8pPr marL="11044049" indent="-736275" algn="l" defTabSz="2945079" rtl="0" eaLnBrk="1" latinLnBrk="0" hangingPunct="1">
        <a:spcBef>
          <a:spcPct val="20000"/>
        </a:spcBef>
        <a:buFont typeface="Arial" pitchFamily="34" charset="0"/>
        <a:buChar char="•"/>
        <a:defRPr sz="6400" kern="1200">
          <a:solidFill>
            <a:schemeClr val="tx1"/>
          </a:solidFill>
          <a:latin typeface="+mn-lt"/>
          <a:ea typeface="+mn-ea"/>
          <a:cs typeface="+mn-cs"/>
        </a:defRPr>
      </a:lvl8pPr>
      <a:lvl9pPr marL="12516589" indent="-736275" algn="l" defTabSz="2945079" rtl="0" eaLnBrk="1" latinLnBrk="0" hangingPunct="1">
        <a:spcBef>
          <a:spcPct val="20000"/>
        </a:spcBef>
        <a:buFont typeface="Arial" pitchFamily="34" charset="0"/>
        <a:buChar char="•"/>
        <a:defRPr sz="6400" kern="1200">
          <a:solidFill>
            <a:schemeClr val="tx1"/>
          </a:solidFill>
          <a:latin typeface="+mn-lt"/>
          <a:ea typeface="+mn-ea"/>
          <a:cs typeface="+mn-cs"/>
        </a:defRPr>
      </a:lvl9pPr>
    </p:bodyStyle>
    <p:otherStyle>
      <a:defPPr>
        <a:defRPr lang="en-US"/>
      </a:defPPr>
      <a:lvl1pPr marL="0" algn="l" defTabSz="2945079" rtl="0" eaLnBrk="1" latinLnBrk="0" hangingPunct="1">
        <a:defRPr sz="5800" kern="1200">
          <a:solidFill>
            <a:schemeClr val="tx1"/>
          </a:solidFill>
          <a:latin typeface="+mn-lt"/>
          <a:ea typeface="+mn-ea"/>
          <a:cs typeface="+mn-cs"/>
        </a:defRPr>
      </a:lvl1pPr>
      <a:lvl2pPr marL="1472540" algn="l" defTabSz="2945079" rtl="0" eaLnBrk="1" latinLnBrk="0" hangingPunct="1">
        <a:defRPr sz="5800" kern="1200">
          <a:solidFill>
            <a:schemeClr val="tx1"/>
          </a:solidFill>
          <a:latin typeface="+mn-lt"/>
          <a:ea typeface="+mn-ea"/>
          <a:cs typeface="+mn-cs"/>
        </a:defRPr>
      </a:lvl2pPr>
      <a:lvl3pPr marL="2945079" algn="l" defTabSz="2945079" rtl="0" eaLnBrk="1" latinLnBrk="0" hangingPunct="1">
        <a:defRPr sz="5800" kern="1200">
          <a:solidFill>
            <a:schemeClr val="tx1"/>
          </a:solidFill>
          <a:latin typeface="+mn-lt"/>
          <a:ea typeface="+mn-ea"/>
          <a:cs typeface="+mn-cs"/>
        </a:defRPr>
      </a:lvl3pPr>
      <a:lvl4pPr marL="4417616" algn="l" defTabSz="2945079" rtl="0" eaLnBrk="1" latinLnBrk="0" hangingPunct="1">
        <a:defRPr sz="5800" kern="1200">
          <a:solidFill>
            <a:schemeClr val="tx1"/>
          </a:solidFill>
          <a:latin typeface="+mn-lt"/>
          <a:ea typeface="+mn-ea"/>
          <a:cs typeface="+mn-cs"/>
        </a:defRPr>
      </a:lvl4pPr>
      <a:lvl5pPr marL="5890159" algn="l" defTabSz="2945079" rtl="0" eaLnBrk="1" latinLnBrk="0" hangingPunct="1">
        <a:defRPr sz="5800" kern="1200">
          <a:solidFill>
            <a:schemeClr val="tx1"/>
          </a:solidFill>
          <a:latin typeface="+mn-lt"/>
          <a:ea typeface="+mn-ea"/>
          <a:cs typeface="+mn-cs"/>
        </a:defRPr>
      </a:lvl5pPr>
      <a:lvl6pPr marL="7362698" algn="l" defTabSz="2945079" rtl="0" eaLnBrk="1" latinLnBrk="0" hangingPunct="1">
        <a:defRPr sz="5800" kern="1200">
          <a:solidFill>
            <a:schemeClr val="tx1"/>
          </a:solidFill>
          <a:latin typeface="+mn-lt"/>
          <a:ea typeface="+mn-ea"/>
          <a:cs typeface="+mn-cs"/>
        </a:defRPr>
      </a:lvl6pPr>
      <a:lvl7pPr marL="8835238" algn="l" defTabSz="2945079" rtl="0" eaLnBrk="1" latinLnBrk="0" hangingPunct="1">
        <a:defRPr sz="5800" kern="1200">
          <a:solidFill>
            <a:schemeClr val="tx1"/>
          </a:solidFill>
          <a:latin typeface="+mn-lt"/>
          <a:ea typeface="+mn-ea"/>
          <a:cs typeface="+mn-cs"/>
        </a:defRPr>
      </a:lvl7pPr>
      <a:lvl8pPr marL="10307781" algn="l" defTabSz="2945079" rtl="0" eaLnBrk="1" latinLnBrk="0" hangingPunct="1">
        <a:defRPr sz="5800" kern="1200">
          <a:solidFill>
            <a:schemeClr val="tx1"/>
          </a:solidFill>
          <a:latin typeface="+mn-lt"/>
          <a:ea typeface="+mn-ea"/>
          <a:cs typeface="+mn-cs"/>
        </a:defRPr>
      </a:lvl8pPr>
      <a:lvl9pPr marL="11780318" algn="l" defTabSz="2945079"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30243463" cy="3168415"/>
          </a:xfrm>
          <a:prstGeom prst="rect">
            <a:avLst/>
          </a:prstGeom>
          <a:solidFill>
            <a:schemeClr val="bg2">
              <a:lumMod val="50000"/>
            </a:schemeClr>
          </a:solidFill>
          <a:ln>
            <a:solidFill>
              <a:schemeClr val="bg2">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lIns="66184" tIns="33092" rIns="66184" bIns="33092" rtlCol="0" anchor="ctr"/>
          <a:lstStyle/>
          <a:p>
            <a:pPr algn="ctr"/>
            <a:endParaRPr lang="en-US" dirty="0"/>
          </a:p>
        </p:txBody>
      </p:sp>
      <p:sp>
        <p:nvSpPr>
          <p:cNvPr id="10" name="Rectangle 9"/>
          <p:cNvSpPr/>
          <p:nvPr/>
        </p:nvSpPr>
        <p:spPr>
          <a:xfrm>
            <a:off x="628457" y="4646906"/>
            <a:ext cx="6678412" cy="15929681"/>
          </a:xfrm>
          <a:prstGeom prst="rect">
            <a:avLst/>
          </a:prstGeom>
          <a:solidFill>
            <a:schemeClr val="bg2">
              <a:lumMod val="90000"/>
            </a:schemeClr>
          </a:solidFill>
        </p:spPr>
        <p:style>
          <a:lnRef idx="1">
            <a:schemeClr val="dk1"/>
          </a:lnRef>
          <a:fillRef idx="2">
            <a:schemeClr val="dk1"/>
          </a:fillRef>
          <a:effectRef idx="1">
            <a:schemeClr val="dk1"/>
          </a:effectRef>
          <a:fontRef idx="minor">
            <a:schemeClr val="dk1"/>
          </a:fontRef>
        </p:style>
        <p:txBody>
          <a:bodyPr lIns="66184" tIns="33092" rIns="66184" bIns="33092" rtlCol="0" anchor="ctr"/>
          <a:lstStyle/>
          <a:p>
            <a:pPr algn="ctr"/>
            <a:endParaRPr lang="en-US" dirty="0"/>
          </a:p>
        </p:txBody>
      </p:sp>
      <p:sp>
        <p:nvSpPr>
          <p:cNvPr id="17" name="Rectangle 16"/>
          <p:cNvSpPr/>
          <p:nvPr/>
        </p:nvSpPr>
        <p:spPr>
          <a:xfrm>
            <a:off x="7963415" y="4646906"/>
            <a:ext cx="6678412" cy="15929680"/>
          </a:xfrm>
          <a:prstGeom prst="rect">
            <a:avLst/>
          </a:prstGeom>
          <a:solidFill>
            <a:schemeClr val="bg2">
              <a:lumMod val="90000"/>
            </a:schemeClr>
          </a:solidFill>
        </p:spPr>
        <p:style>
          <a:lnRef idx="1">
            <a:schemeClr val="dk1"/>
          </a:lnRef>
          <a:fillRef idx="2">
            <a:schemeClr val="dk1"/>
          </a:fillRef>
          <a:effectRef idx="1">
            <a:schemeClr val="dk1"/>
          </a:effectRef>
          <a:fontRef idx="minor">
            <a:schemeClr val="dk1"/>
          </a:fontRef>
        </p:style>
        <p:txBody>
          <a:bodyPr lIns="66184" tIns="33092" rIns="66184" bIns="33092" rtlCol="0" anchor="ctr"/>
          <a:lstStyle/>
          <a:p>
            <a:pPr algn="ctr"/>
            <a:endParaRPr lang="en-US" dirty="0"/>
          </a:p>
        </p:txBody>
      </p:sp>
      <p:sp>
        <p:nvSpPr>
          <p:cNvPr id="18" name="Rectangle 17"/>
          <p:cNvSpPr/>
          <p:nvPr/>
        </p:nvSpPr>
        <p:spPr>
          <a:xfrm>
            <a:off x="15425446" y="4635258"/>
            <a:ext cx="6678412" cy="15941328"/>
          </a:xfrm>
          <a:prstGeom prst="rect">
            <a:avLst/>
          </a:prstGeom>
          <a:solidFill>
            <a:schemeClr val="bg2">
              <a:lumMod val="90000"/>
            </a:schemeClr>
          </a:solidFill>
        </p:spPr>
        <p:style>
          <a:lnRef idx="1">
            <a:schemeClr val="dk1"/>
          </a:lnRef>
          <a:fillRef idx="2">
            <a:schemeClr val="dk1"/>
          </a:fillRef>
          <a:effectRef idx="1">
            <a:schemeClr val="dk1"/>
          </a:effectRef>
          <a:fontRef idx="minor">
            <a:schemeClr val="dk1"/>
          </a:fontRef>
        </p:style>
        <p:txBody>
          <a:bodyPr lIns="66184" tIns="33092" rIns="66184" bIns="33092" rtlCol="0" anchor="ctr"/>
          <a:lstStyle/>
          <a:p>
            <a:pPr algn="ctr"/>
            <a:endParaRPr lang="en-US" dirty="0"/>
          </a:p>
        </p:txBody>
      </p:sp>
      <p:sp>
        <p:nvSpPr>
          <p:cNvPr id="19" name="Rectangle 18"/>
          <p:cNvSpPr/>
          <p:nvPr/>
        </p:nvSpPr>
        <p:spPr>
          <a:xfrm>
            <a:off x="22845119" y="4597400"/>
            <a:ext cx="6678412" cy="15979186"/>
          </a:xfrm>
          <a:prstGeom prst="rect">
            <a:avLst/>
          </a:prstGeom>
          <a:solidFill>
            <a:schemeClr val="bg2">
              <a:lumMod val="90000"/>
            </a:schemeClr>
          </a:solidFill>
        </p:spPr>
        <p:style>
          <a:lnRef idx="1">
            <a:schemeClr val="dk1"/>
          </a:lnRef>
          <a:fillRef idx="2">
            <a:schemeClr val="dk1"/>
          </a:fillRef>
          <a:effectRef idx="1">
            <a:schemeClr val="dk1"/>
          </a:effectRef>
          <a:fontRef idx="minor">
            <a:schemeClr val="dk1"/>
          </a:fontRef>
        </p:style>
        <p:txBody>
          <a:bodyPr lIns="66184" tIns="33092" rIns="66184" bIns="33092" rtlCol="0" anchor="ctr"/>
          <a:lstStyle/>
          <a:p>
            <a:pPr algn="ctr"/>
            <a:endParaRPr lang="en-US" dirty="0"/>
          </a:p>
        </p:txBody>
      </p:sp>
      <p:cxnSp>
        <p:nvCxnSpPr>
          <p:cNvPr id="21" name="Straight Connector 20"/>
          <p:cNvCxnSpPr/>
          <p:nvPr/>
        </p:nvCxnSpPr>
        <p:spPr>
          <a:xfrm flipV="1">
            <a:off x="0" y="3564467"/>
            <a:ext cx="30243463" cy="99013"/>
          </a:xfrm>
          <a:prstGeom prst="line">
            <a:avLst/>
          </a:prstGeom>
          <a:ln w="161925">
            <a:solidFill>
              <a:schemeClr val="bg2">
                <a:lumMod val="25000"/>
              </a:schemeClr>
            </a:solidFill>
          </a:ln>
        </p:spPr>
        <p:style>
          <a:lnRef idx="2">
            <a:schemeClr val="accent2"/>
          </a:lnRef>
          <a:fillRef idx="0">
            <a:schemeClr val="accent2"/>
          </a:fillRef>
          <a:effectRef idx="1">
            <a:schemeClr val="accent2"/>
          </a:effectRef>
          <a:fontRef idx="minor">
            <a:schemeClr val="tx1"/>
          </a:fontRef>
        </p:style>
      </p:cxnSp>
      <p:sp>
        <p:nvSpPr>
          <p:cNvPr id="22" name="TextBox 21"/>
          <p:cNvSpPr txBox="1"/>
          <p:nvPr/>
        </p:nvSpPr>
        <p:spPr>
          <a:xfrm>
            <a:off x="3386931" y="478118"/>
            <a:ext cx="23545800" cy="915974"/>
          </a:xfrm>
          <a:prstGeom prst="rect">
            <a:avLst/>
          </a:prstGeom>
          <a:noFill/>
        </p:spPr>
        <p:txBody>
          <a:bodyPr wrap="square" lIns="66184" tIns="33092" rIns="66184" bIns="33092" rtlCol="0">
            <a:spAutoFit/>
          </a:bodyPr>
          <a:lstStyle/>
          <a:p>
            <a:pPr algn="ctr">
              <a:lnSpc>
                <a:spcPts val="6400"/>
              </a:lnSpc>
            </a:pPr>
            <a:r>
              <a:rPr lang="en-GB" sz="6900" b="1" dirty="0" err="1">
                <a:solidFill>
                  <a:schemeClr val="bg1"/>
                </a:solidFill>
              </a:rPr>
              <a:t>Süpermarket</a:t>
            </a:r>
            <a:r>
              <a:rPr lang="en-GB" sz="6900" b="1" dirty="0">
                <a:solidFill>
                  <a:schemeClr val="bg1"/>
                </a:solidFill>
              </a:rPr>
              <a:t> </a:t>
            </a:r>
            <a:r>
              <a:rPr lang="en-GB" sz="6900" b="1" dirty="0" err="1">
                <a:solidFill>
                  <a:schemeClr val="bg1"/>
                </a:solidFill>
              </a:rPr>
              <a:t>Sipariş</a:t>
            </a:r>
            <a:r>
              <a:rPr lang="en-GB" sz="6900" b="1" dirty="0">
                <a:solidFill>
                  <a:schemeClr val="bg1"/>
                </a:solidFill>
              </a:rPr>
              <a:t> ve Stok </a:t>
            </a:r>
            <a:r>
              <a:rPr lang="en-GB" sz="6900" b="1" dirty="0" err="1">
                <a:solidFill>
                  <a:schemeClr val="bg1"/>
                </a:solidFill>
              </a:rPr>
              <a:t>Tedarik</a:t>
            </a:r>
            <a:r>
              <a:rPr lang="en-GB" sz="6900" b="1" dirty="0">
                <a:solidFill>
                  <a:schemeClr val="bg1"/>
                </a:solidFill>
              </a:rPr>
              <a:t> </a:t>
            </a:r>
            <a:r>
              <a:rPr lang="en-GB" sz="6900" b="1" dirty="0" err="1">
                <a:solidFill>
                  <a:schemeClr val="bg1"/>
                </a:solidFill>
              </a:rPr>
              <a:t>Robotu</a:t>
            </a:r>
            <a:endParaRPr lang="en-US" dirty="0"/>
          </a:p>
        </p:txBody>
      </p:sp>
      <p:sp>
        <p:nvSpPr>
          <p:cNvPr id="23" name="TextBox 22"/>
          <p:cNvSpPr txBox="1"/>
          <p:nvPr/>
        </p:nvSpPr>
        <p:spPr>
          <a:xfrm>
            <a:off x="6057900" y="1697789"/>
            <a:ext cx="18284031" cy="1421047"/>
          </a:xfrm>
          <a:prstGeom prst="rect">
            <a:avLst/>
          </a:prstGeom>
          <a:noFill/>
        </p:spPr>
        <p:txBody>
          <a:bodyPr wrap="square" lIns="66184" tIns="33092" rIns="66184" bIns="33092" rtlCol="0">
            <a:spAutoFit/>
          </a:bodyPr>
          <a:lstStyle/>
          <a:p>
            <a:pPr algn="ctr">
              <a:spcBef>
                <a:spcPts val="600"/>
              </a:spcBef>
              <a:spcAft>
                <a:spcPts val="600"/>
              </a:spcAft>
            </a:pPr>
            <a:r>
              <a:rPr lang="tr-TR" sz="3900" b="1" noProof="1">
                <a:solidFill>
                  <a:schemeClr val="bg1"/>
                </a:solidFill>
              </a:rPr>
              <a:t>Proje Ekibi: </a:t>
            </a:r>
            <a:r>
              <a:rPr lang="en-GB" sz="3900" noProof="1">
                <a:solidFill>
                  <a:schemeClr val="bg1"/>
                </a:solidFill>
              </a:rPr>
              <a:t>Onur Berker ALHAS</a:t>
            </a:r>
            <a:r>
              <a:rPr lang="tr-TR" sz="3900" noProof="1">
                <a:solidFill>
                  <a:schemeClr val="bg1"/>
                </a:solidFill>
              </a:rPr>
              <a:t>, </a:t>
            </a:r>
            <a:r>
              <a:rPr lang="en-GB" sz="3900" noProof="1">
                <a:solidFill>
                  <a:schemeClr val="bg1"/>
                </a:solidFill>
              </a:rPr>
              <a:t>Melike ORUÇ</a:t>
            </a:r>
            <a:r>
              <a:rPr lang="tr-TR" sz="3900" noProof="1">
                <a:solidFill>
                  <a:schemeClr val="bg1"/>
                </a:solidFill>
              </a:rPr>
              <a:t>, </a:t>
            </a:r>
            <a:r>
              <a:rPr lang="en-GB" sz="3900" noProof="1">
                <a:solidFill>
                  <a:schemeClr val="bg1"/>
                </a:solidFill>
              </a:rPr>
              <a:t>Göksun Beren USTA</a:t>
            </a:r>
            <a:endParaRPr lang="tr-TR" sz="3900" noProof="1">
              <a:solidFill>
                <a:schemeClr val="bg1"/>
              </a:solidFill>
            </a:endParaRPr>
          </a:p>
          <a:p>
            <a:pPr algn="ctr">
              <a:spcBef>
                <a:spcPts val="600"/>
              </a:spcBef>
              <a:spcAft>
                <a:spcPts val="600"/>
              </a:spcAft>
            </a:pPr>
            <a:r>
              <a:rPr lang="tr-TR" sz="3900" b="1" noProof="1">
                <a:solidFill>
                  <a:schemeClr val="bg1"/>
                </a:solidFill>
              </a:rPr>
              <a:t>Danışman:</a:t>
            </a:r>
            <a:r>
              <a:rPr lang="tr-TR" sz="3900" noProof="1">
                <a:solidFill>
                  <a:schemeClr val="bg1"/>
                </a:solidFill>
              </a:rPr>
              <a:t>  </a:t>
            </a:r>
            <a:r>
              <a:rPr lang="en-GB" sz="3900" noProof="1">
                <a:solidFill>
                  <a:schemeClr val="bg1"/>
                </a:solidFill>
              </a:rPr>
              <a:t>Dr. Barış Tekin TEZEL</a:t>
            </a:r>
            <a:endParaRPr lang="tr-TR" sz="3900" noProof="1">
              <a:solidFill>
                <a:schemeClr val="bg1"/>
              </a:solidFill>
            </a:endParaRPr>
          </a:p>
        </p:txBody>
      </p:sp>
      <p:graphicFrame>
        <p:nvGraphicFramePr>
          <p:cNvPr id="25" name="Table 24"/>
          <p:cNvGraphicFramePr>
            <a:graphicFrameLocks noGrp="1"/>
          </p:cNvGraphicFramePr>
          <p:nvPr>
            <p:extLst>
              <p:ext uri="{D42A27DB-BD31-4B8C-83A1-F6EECF244321}">
                <p14:modId xmlns:p14="http://schemas.microsoft.com/office/powerpoint/2010/main" val="178738103"/>
              </p:ext>
            </p:extLst>
          </p:nvPr>
        </p:nvGraphicFramePr>
        <p:xfrm>
          <a:off x="882604" y="4906669"/>
          <a:ext cx="6120701" cy="3316003"/>
        </p:xfrm>
        <a:graphic>
          <a:graphicData uri="http://schemas.openxmlformats.org/drawingml/2006/table">
            <a:tbl>
              <a:tblPr firstRow="1" bandRow="1">
                <a:tableStyleId>{69012ECD-51FC-41F1-AA8D-1B2483CD663E}</a:tableStyleId>
              </a:tblPr>
              <a:tblGrid>
                <a:gridCol w="6120701">
                  <a:extLst>
                    <a:ext uri="{9D8B030D-6E8A-4147-A177-3AD203B41FA5}">
                      <a16:colId xmlns:a16="http://schemas.microsoft.com/office/drawing/2014/main" val="20000"/>
                    </a:ext>
                  </a:extLst>
                </a:gridCol>
              </a:tblGrid>
              <a:tr h="685799">
                <a:tc>
                  <a:txBody>
                    <a:bodyPr/>
                    <a:lstStyle/>
                    <a:p>
                      <a:pPr algn="ctr"/>
                      <a:r>
                        <a:rPr lang="tr-TR" sz="3500" dirty="0"/>
                        <a:t>Amaç</a:t>
                      </a:r>
                      <a:endParaRPr lang="en-US" sz="3500" dirty="0"/>
                    </a:p>
                  </a:txBody>
                  <a:tcPr marL="72008" marR="72008" marT="29704" marB="29704">
                    <a:solidFill>
                      <a:schemeClr val="bg2">
                        <a:lumMod val="50000"/>
                      </a:schemeClr>
                    </a:solidFill>
                  </a:tcPr>
                </a:tc>
                <a:extLst>
                  <a:ext uri="{0D108BD9-81ED-4DB2-BD59-A6C34878D82A}">
                    <a16:rowId xmlns:a16="http://schemas.microsoft.com/office/drawing/2014/main" val="10000"/>
                  </a:ext>
                </a:extLst>
              </a:tr>
              <a:tr h="2630204">
                <a:tc>
                  <a:txBody>
                    <a:bodyPr/>
                    <a:lstStyle/>
                    <a:p>
                      <a:pPr algn="just"/>
                      <a:r>
                        <a:rPr lang="tr-TR" sz="2400" noProof="0" dirty="0"/>
                        <a:t>Projenin </a:t>
                      </a:r>
                      <a:r>
                        <a:rPr lang="tr-TR" sz="2400" noProof="0" dirty="0" err="1"/>
                        <a:t>amac</a:t>
                      </a:r>
                      <a:r>
                        <a:rPr lang="en-GB" sz="2400" noProof="0" dirty="0" err="1"/>
                        <a:t>ı</a:t>
                      </a:r>
                      <a:r>
                        <a:rPr lang="tr-TR" sz="2400" noProof="0" dirty="0"/>
                        <a:t>, özellikle</a:t>
                      </a:r>
                      <a:r>
                        <a:rPr lang="en-GB" sz="2400" noProof="0" dirty="0"/>
                        <a:t> </a:t>
                      </a:r>
                      <a:r>
                        <a:rPr lang="en-GB" sz="2400" noProof="0" dirty="0" err="1"/>
                        <a:t>pandemi</a:t>
                      </a:r>
                      <a:r>
                        <a:rPr lang="en-GB" sz="2400" noProof="0" dirty="0"/>
                        <a:t> döneminde </a:t>
                      </a:r>
                      <a:r>
                        <a:rPr lang="en-GB" sz="2400" noProof="0" dirty="0" err="1"/>
                        <a:t>iş</a:t>
                      </a:r>
                      <a:r>
                        <a:rPr lang="en-GB" sz="2400" noProof="0" dirty="0"/>
                        <a:t> </a:t>
                      </a:r>
                      <a:r>
                        <a:rPr lang="en-GB" sz="2400" noProof="0" dirty="0" err="1"/>
                        <a:t>yükü</a:t>
                      </a:r>
                      <a:r>
                        <a:rPr lang="en-GB" sz="2400" noProof="0" dirty="0"/>
                        <a:t> </a:t>
                      </a:r>
                      <a:r>
                        <a:rPr lang="en-GB" sz="2400" noProof="0" dirty="0" err="1"/>
                        <a:t>artan</a:t>
                      </a:r>
                      <a:r>
                        <a:rPr lang="en-GB" sz="2400" noProof="0" dirty="0"/>
                        <a:t> market </a:t>
                      </a:r>
                      <a:r>
                        <a:rPr lang="en-GB" sz="2400" noProof="0" dirty="0" err="1"/>
                        <a:t>çalışanlarının</a:t>
                      </a:r>
                      <a:r>
                        <a:rPr lang="en-GB" sz="2400" noProof="0" dirty="0"/>
                        <a:t> </a:t>
                      </a:r>
                      <a:r>
                        <a:rPr lang="en-GB" sz="2400" noProof="0" dirty="0" err="1"/>
                        <a:t>yükünü</a:t>
                      </a:r>
                      <a:r>
                        <a:rPr lang="en-GB" sz="2400" noProof="0" dirty="0"/>
                        <a:t> </a:t>
                      </a:r>
                      <a:r>
                        <a:rPr lang="en-GB" sz="2400" noProof="0" dirty="0" err="1"/>
                        <a:t>hafifletmek</a:t>
                      </a:r>
                      <a:r>
                        <a:rPr lang="en-GB" sz="2400" noProof="0" dirty="0"/>
                        <a:t> için </a:t>
                      </a:r>
                      <a:r>
                        <a:rPr lang="en-GB" sz="2400" noProof="0" dirty="0" err="1"/>
                        <a:t>siber</a:t>
                      </a:r>
                      <a:r>
                        <a:rPr lang="en-GB" sz="2400" noProof="0" dirty="0"/>
                        <a:t> </a:t>
                      </a:r>
                      <a:r>
                        <a:rPr lang="en-GB" sz="2400" noProof="0" dirty="0" err="1"/>
                        <a:t>fiziksel</a:t>
                      </a:r>
                      <a:r>
                        <a:rPr lang="en-GB" sz="2400" noProof="0" dirty="0"/>
                        <a:t> </a:t>
                      </a:r>
                      <a:r>
                        <a:rPr lang="en-GB" sz="2400" noProof="0" dirty="0" err="1"/>
                        <a:t>sistemler</a:t>
                      </a:r>
                      <a:r>
                        <a:rPr lang="en-GB" sz="2400" noProof="0" dirty="0"/>
                        <a:t> </a:t>
                      </a:r>
                      <a:r>
                        <a:rPr lang="en-GB" sz="2400" noProof="0" dirty="0" err="1"/>
                        <a:t>yardımıyla</a:t>
                      </a:r>
                      <a:r>
                        <a:rPr lang="en-GB" sz="2400" noProof="0" dirty="0"/>
                        <a:t> </a:t>
                      </a:r>
                      <a:r>
                        <a:rPr lang="en-GB" sz="2400" noProof="0" dirty="0" err="1"/>
                        <a:t>otomatize</a:t>
                      </a:r>
                      <a:r>
                        <a:rPr lang="en-GB" sz="2400" noProof="0" dirty="0"/>
                        <a:t> </a:t>
                      </a:r>
                      <a:r>
                        <a:rPr lang="en-GB" sz="2400" noProof="0" dirty="0" err="1"/>
                        <a:t>edilmiş</a:t>
                      </a:r>
                      <a:r>
                        <a:rPr lang="en-GB" sz="2400" noProof="0" dirty="0"/>
                        <a:t> </a:t>
                      </a:r>
                      <a:r>
                        <a:rPr lang="en-GB" sz="2400" noProof="0" dirty="0" err="1"/>
                        <a:t>bir</a:t>
                      </a:r>
                      <a:r>
                        <a:rPr lang="en-GB" sz="2400" noProof="0" dirty="0"/>
                        <a:t> </a:t>
                      </a:r>
                      <a:r>
                        <a:rPr lang="en-GB" sz="2400" noProof="0" dirty="0" err="1"/>
                        <a:t>sipariş</a:t>
                      </a:r>
                      <a:r>
                        <a:rPr lang="en-GB" sz="2400" noProof="0" dirty="0"/>
                        <a:t> </a:t>
                      </a:r>
                      <a:r>
                        <a:rPr lang="en-GB" sz="2400" noProof="0" dirty="0" err="1"/>
                        <a:t>tamamlama</a:t>
                      </a:r>
                      <a:r>
                        <a:rPr lang="en-GB" sz="2400" noProof="0" dirty="0"/>
                        <a:t> ve </a:t>
                      </a:r>
                      <a:r>
                        <a:rPr lang="en-GB" sz="2400" noProof="0" dirty="0" err="1"/>
                        <a:t>stok</a:t>
                      </a:r>
                      <a:r>
                        <a:rPr lang="en-GB" sz="2400" noProof="0" dirty="0"/>
                        <a:t> </a:t>
                      </a:r>
                      <a:r>
                        <a:rPr lang="en-GB" sz="2400" noProof="0" dirty="0" err="1"/>
                        <a:t>yenileme</a:t>
                      </a:r>
                      <a:r>
                        <a:rPr lang="en-GB" sz="2400" noProof="0" dirty="0"/>
                        <a:t> </a:t>
                      </a:r>
                      <a:r>
                        <a:rPr lang="en-GB" sz="2400" noProof="0" dirty="0" err="1"/>
                        <a:t>sistemi</a:t>
                      </a:r>
                      <a:r>
                        <a:rPr lang="en-GB" sz="2400" noProof="0" dirty="0"/>
                        <a:t> </a:t>
                      </a:r>
                      <a:r>
                        <a:rPr lang="en-GB" sz="2400" noProof="0" dirty="0" err="1"/>
                        <a:t>oluşturarak</a:t>
                      </a:r>
                      <a:r>
                        <a:rPr lang="en-GB" sz="2400" noProof="0" dirty="0"/>
                        <a:t> </a:t>
                      </a:r>
                      <a:r>
                        <a:rPr lang="en-GB" sz="2400" noProof="0" dirty="0" err="1"/>
                        <a:t>alışveriş</a:t>
                      </a:r>
                      <a:r>
                        <a:rPr lang="en-GB" sz="2400" noProof="0" dirty="0"/>
                        <a:t> </a:t>
                      </a:r>
                      <a:r>
                        <a:rPr lang="en-GB" sz="2400" noProof="0" dirty="0" err="1"/>
                        <a:t>sürecini</a:t>
                      </a:r>
                      <a:r>
                        <a:rPr lang="en-GB" sz="2400" noProof="0" dirty="0"/>
                        <a:t> </a:t>
                      </a:r>
                      <a:r>
                        <a:rPr lang="en-GB" sz="2400" noProof="0" dirty="0" err="1"/>
                        <a:t>kolaylaştırmak</a:t>
                      </a:r>
                      <a:r>
                        <a:rPr lang="en-GB" sz="2400" noProof="0" dirty="0"/>
                        <a:t> ve </a:t>
                      </a:r>
                      <a:r>
                        <a:rPr lang="en-GB" sz="2400" noProof="0" dirty="0" err="1"/>
                        <a:t>hızlandırmaktır</a:t>
                      </a:r>
                      <a:r>
                        <a:rPr lang="en-GB" sz="2400" noProof="0" dirty="0"/>
                        <a:t>.</a:t>
                      </a:r>
                      <a:endParaRPr lang="en-US" sz="2400" noProof="0" dirty="0"/>
                    </a:p>
                  </a:txBody>
                  <a:tcPr marL="72008" marR="72008" marT="29704" marB="29704">
                    <a:solidFill>
                      <a:schemeClr val="bg1"/>
                    </a:solidFill>
                  </a:tcPr>
                </a:tc>
                <a:extLst>
                  <a:ext uri="{0D108BD9-81ED-4DB2-BD59-A6C34878D82A}">
                    <a16:rowId xmlns:a16="http://schemas.microsoft.com/office/drawing/2014/main" val="10001"/>
                  </a:ext>
                </a:extLst>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3432351991"/>
              </p:ext>
            </p:extLst>
          </p:nvPr>
        </p:nvGraphicFramePr>
        <p:xfrm>
          <a:off x="856854" y="8482435"/>
          <a:ext cx="6172200" cy="4470869"/>
        </p:xfrm>
        <a:graphic>
          <a:graphicData uri="http://schemas.openxmlformats.org/drawingml/2006/table">
            <a:tbl>
              <a:tblPr firstRow="1" bandRow="1">
                <a:tableStyleId>{69012ECD-51FC-41F1-AA8D-1B2483CD663E}</a:tableStyleId>
              </a:tblPr>
              <a:tblGrid>
                <a:gridCol w="6172200">
                  <a:extLst>
                    <a:ext uri="{9D8B030D-6E8A-4147-A177-3AD203B41FA5}">
                      <a16:colId xmlns:a16="http://schemas.microsoft.com/office/drawing/2014/main" val="20000"/>
                    </a:ext>
                  </a:extLst>
                </a:gridCol>
              </a:tblGrid>
              <a:tr h="673239">
                <a:tc>
                  <a:txBody>
                    <a:bodyPr/>
                    <a:lstStyle/>
                    <a:p>
                      <a:pPr marL="0" marR="0" indent="0" algn="ctr" defTabSz="2945079" rtl="0" eaLnBrk="1" fontAlgn="auto" latinLnBrk="0" hangingPunct="1">
                        <a:lnSpc>
                          <a:spcPct val="100000"/>
                        </a:lnSpc>
                        <a:spcBef>
                          <a:spcPts val="0"/>
                        </a:spcBef>
                        <a:spcAft>
                          <a:spcPts val="0"/>
                        </a:spcAft>
                        <a:buClrTx/>
                        <a:buSzTx/>
                        <a:buFontTx/>
                        <a:buNone/>
                        <a:tabLst/>
                        <a:defRPr/>
                      </a:pPr>
                      <a:r>
                        <a:rPr lang="tr-TR" sz="3500" b="1" kern="1200" dirty="0">
                          <a:solidFill>
                            <a:schemeClr val="bg1"/>
                          </a:solidFill>
                          <a:latin typeface="+mn-lt"/>
                          <a:ea typeface="+mn-ea"/>
                          <a:cs typeface="+mn-cs"/>
                        </a:rPr>
                        <a:t>Hedefler</a:t>
                      </a:r>
                      <a:endParaRPr lang="en-US" sz="3500" b="1" kern="1200" dirty="0">
                        <a:solidFill>
                          <a:schemeClr val="bg1"/>
                        </a:solidFill>
                        <a:latin typeface="+mn-lt"/>
                        <a:ea typeface="+mn-ea"/>
                        <a:cs typeface="+mn-cs"/>
                      </a:endParaRPr>
                    </a:p>
                  </a:txBody>
                  <a:tcPr marL="72008" marR="72008" marT="29704" marB="29704">
                    <a:solidFill>
                      <a:schemeClr val="bg2">
                        <a:lumMod val="50000"/>
                      </a:schemeClr>
                    </a:solidFill>
                  </a:tcPr>
                </a:tc>
                <a:extLst>
                  <a:ext uri="{0D108BD9-81ED-4DB2-BD59-A6C34878D82A}">
                    <a16:rowId xmlns:a16="http://schemas.microsoft.com/office/drawing/2014/main" val="10000"/>
                  </a:ext>
                </a:extLst>
              </a:tr>
              <a:tr h="3797630">
                <a:tc>
                  <a:txBody>
                    <a:bodyPr/>
                    <a:lstStyle/>
                    <a:p>
                      <a:pPr marL="0" marR="0" indent="0" algn="just" defTabSz="2945079" rtl="0" eaLnBrk="1" fontAlgn="auto" latinLnBrk="0" hangingPunct="1">
                        <a:lnSpc>
                          <a:spcPct val="100000"/>
                        </a:lnSpc>
                        <a:spcBef>
                          <a:spcPts val="0"/>
                        </a:spcBef>
                        <a:spcAft>
                          <a:spcPts val="0"/>
                        </a:spcAft>
                        <a:buClrTx/>
                        <a:buSzTx/>
                        <a:buFontTx/>
                        <a:buNone/>
                        <a:tabLst/>
                        <a:defRPr/>
                      </a:pPr>
                      <a:r>
                        <a:rPr lang="tr-TR" sz="2400" kern="1200" noProof="0" dirty="0">
                          <a:solidFill>
                            <a:schemeClr val="tx1"/>
                          </a:solidFill>
                          <a:effectLst/>
                          <a:latin typeface="+mn-lt"/>
                          <a:ea typeface="+mn-ea"/>
                          <a:cs typeface="+mn-cs"/>
                        </a:rPr>
                        <a:t>Bu projed</a:t>
                      </a:r>
                      <a:r>
                        <a:rPr lang="en-GB" sz="2400" kern="1200" noProof="0" dirty="0">
                          <a:solidFill>
                            <a:schemeClr val="tx1"/>
                          </a:solidFill>
                          <a:effectLst/>
                          <a:latin typeface="+mn-lt"/>
                          <a:ea typeface="+mn-ea"/>
                          <a:cs typeface="+mn-cs"/>
                        </a:rPr>
                        <a:t>e </a:t>
                      </a:r>
                      <a:r>
                        <a:rPr lang="en-GB" sz="2400" kern="1200" noProof="0" dirty="0" err="1">
                          <a:solidFill>
                            <a:schemeClr val="tx1"/>
                          </a:solidFill>
                          <a:effectLst/>
                          <a:latin typeface="+mn-lt"/>
                          <a:ea typeface="+mn-ea"/>
                          <a:cs typeface="+mn-cs"/>
                        </a:rPr>
                        <a:t>hedef</a:t>
                      </a:r>
                      <a:r>
                        <a:rPr lang="en-GB" sz="2400" kern="1200" noProof="0" dirty="0">
                          <a:solidFill>
                            <a:schemeClr val="tx1"/>
                          </a:solidFill>
                          <a:effectLst/>
                          <a:latin typeface="+mn-lt"/>
                          <a:ea typeface="+mn-ea"/>
                          <a:cs typeface="+mn-cs"/>
                        </a:rPr>
                        <a:t>, </a:t>
                      </a:r>
                      <a:r>
                        <a:rPr lang="en-GB" sz="2400" kern="1200" noProof="0" dirty="0" err="1">
                          <a:solidFill>
                            <a:schemeClr val="tx1"/>
                          </a:solidFill>
                          <a:effectLst/>
                          <a:latin typeface="+mn-lt"/>
                          <a:ea typeface="+mn-ea"/>
                          <a:cs typeface="+mn-cs"/>
                        </a:rPr>
                        <a:t>robotun</a:t>
                      </a:r>
                      <a:r>
                        <a:rPr lang="en-GB" sz="2400" kern="1200" noProof="0" dirty="0">
                          <a:solidFill>
                            <a:schemeClr val="tx1"/>
                          </a:solidFill>
                          <a:effectLst/>
                          <a:latin typeface="+mn-lt"/>
                          <a:ea typeface="+mn-ea"/>
                          <a:cs typeface="+mn-cs"/>
                        </a:rPr>
                        <a:t> </a:t>
                      </a:r>
                      <a:r>
                        <a:rPr lang="en-GB" sz="2400" kern="1200" noProof="0" dirty="0" err="1">
                          <a:solidFill>
                            <a:schemeClr val="tx1"/>
                          </a:solidFill>
                          <a:effectLst/>
                          <a:latin typeface="+mn-lt"/>
                          <a:ea typeface="+mn-ea"/>
                          <a:cs typeface="+mn-cs"/>
                        </a:rPr>
                        <a:t>kullanıcıdan</a:t>
                      </a:r>
                      <a:r>
                        <a:rPr lang="en-GB" sz="2400" kern="1200" noProof="0" dirty="0">
                          <a:solidFill>
                            <a:schemeClr val="tx1"/>
                          </a:solidFill>
                          <a:effectLst/>
                          <a:latin typeface="+mn-lt"/>
                          <a:ea typeface="+mn-ea"/>
                          <a:cs typeface="+mn-cs"/>
                        </a:rPr>
                        <a:t> </a:t>
                      </a:r>
                      <a:r>
                        <a:rPr lang="en-GB" sz="2400" kern="1200" noProof="0" dirty="0" err="1">
                          <a:solidFill>
                            <a:schemeClr val="tx1"/>
                          </a:solidFill>
                          <a:effectLst/>
                          <a:latin typeface="+mn-lt"/>
                          <a:ea typeface="+mn-ea"/>
                          <a:cs typeface="+mn-cs"/>
                        </a:rPr>
                        <a:t>aldığı</a:t>
                      </a:r>
                      <a:r>
                        <a:rPr lang="en-GB" sz="2400" kern="1200" noProof="0" dirty="0">
                          <a:solidFill>
                            <a:schemeClr val="tx1"/>
                          </a:solidFill>
                          <a:effectLst/>
                          <a:latin typeface="+mn-lt"/>
                          <a:ea typeface="+mn-ea"/>
                          <a:cs typeface="+mn-cs"/>
                        </a:rPr>
                        <a:t> </a:t>
                      </a:r>
                      <a:r>
                        <a:rPr lang="en-GB" sz="2400" kern="1200" noProof="0" dirty="0" err="1">
                          <a:solidFill>
                            <a:schemeClr val="tx1"/>
                          </a:solidFill>
                          <a:effectLst/>
                          <a:latin typeface="+mn-lt"/>
                          <a:ea typeface="+mn-ea"/>
                          <a:cs typeface="+mn-cs"/>
                        </a:rPr>
                        <a:t>siparişte</a:t>
                      </a:r>
                      <a:r>
                        <a:rPr lang="en-GB" sz="2400" kern="1200" noProof="0" dirty="0">
                          <a:solidFill>
                            <a:schemeClr val="tx1"/>
                          </a:solidFill>
                          <a:effectLst/>
                          <a:latin typeface="+mn-lt"/>
                          <a:ea typeface="+mn-ea"/>
                          <a:cs typeface="+mn-cs"/>
                        </a:rPr>
                        <a:t> </a:t>
                      </a:r>
                      <a:r>
                        <a:rPr lang="en-GB" sz="2400" kern="1200" noProof="0" dirty="0" err="1">
                          <a:solidFill>
                            <a:schemeClr val="tx1"/>
                          </a:solidFill>
                          <a:effectLst/>
                          <a:latin typeface="+mn-lt"/>
                          <a:ea typeface="+mn-ea"/>
                          <a:cs typeface="+mn-cs"/>
                        </a:rPr>
                        <a:t>yer</a:t>
                      </a:r>
                      <a:r>
                        <a:rPr lang="en-GB" sz="2400" kern="1200" noProof="0" dirty="0">
                          <a:solidFill>
                            <a:schemeClr val="tx1"/>
                          </a:solidFill>
                          <a:effectLst/>
                          <a:latin typeface="+mn-lt"/>
                          <a:ea typeface="+mn-ea"/>
                          <a:cs typeface="+mn-cs"/>
                        </a:rPr>
                        <a:t> </a:t>
                      </a:r>
                      <a:r>
                        <a:rPr lang="en-GB" sz="2400" kern="1200" noProof="0" dirty="0" err="1">
                          <a:solidFill>
                            <a:schemeClr val="tx1"/>
                          </a:solidFill>
                          <a:effectLst/>
                          <a:latin typeface="+mn-lt"/>
                          <a:ea typeface="+mn-ea"/>
                          <a:cs typeface="+mn-cs"/>
                        </a:rPr>
                        <a:t>alan</a:t>
                      </a:r>
                      <a:r>
                        <a:rPr lang="en-GB" sz="2400" kern="1200" noProof="0" dirty="0">
                          <a:solidFill>
                            <a:schemeClr val="tx1"/>
                          </a:solidFill>
                          <a:effectLst/>
                          <a:latin typeface="+mn-lt"/>
                          <a:ea typeface="+mn-ea"/>
                          <a:cs typeface="+mn-cs"/>
                        </a:rPr>
                        <a:t> </a:t>
                      </a:r>
                      <a:r>
                        <a:rPr lang="en-GB" sz="2400" kern="1200" noProof="0" dirty="0" err="1">
                          <a:solidFill>
                            <a:schemeClr val="tx1"/>
                          </a:solidFill>
                          <a:effectLst/>
                          <a:latin typeface="+mn-lt"/>
                          <a:ea typeface="+mn-ea"/>
                          <a:cs typeface="+mn-cs"/>
                        </a:rPr>
                        <a:t>ürünleri</a:t>
                      </a:r>
                      <a:r>
                        <a:rPr lang="en-GB" sz="2400" kern="1200" noProof="0" dirty="0">
                          <a:solidFill>
                            <a:schemeClr val="tx1"/>
                          </a:solidFill>
                          <a:effectLst/>
                          <a:latin typeface="+mn-lt"/>
                          <a:ea typeface="+mn-ea"/>
                          <a:cs typeface="+mn-cs"/>
                        </a:rPr>
                        <a:t> market ortamında en </a:t>
                      </a:r>
                      <a:r>
                        <a:rPr lang="en-GB" sz="2400" kern="1200" noProof="0" dirty="0" err="1">
                          <a:solidFill>
                            <a:schemeClr val="tx1"/>
                          </a:solidFill>
                          <a:effectLst/>
                          <a:latin typeface="+mn-lt"/>
                          <a:ea typeface="+mn-ea"/>
                          <a:cs typeface="+mn-cs"/>
                        </a:rPr>
                        <a:t>kısa</a:t>
                      </a:r>
                      <a:r>
                        <a:rPr lang="en-GB" sz="2400" kern="1200" noProof="0" dirty="0">
                          <a:solidFill>
                            <a:schemeClr val="tx1"/>
                          </a:solidFill>
                          <a:effectLst/>
                          <a:latin typeface="+mn-lt"/>
                          <a:ea typeface="+mn-ea"/>
                          <a:cs typeface="+mn-cs"/>
                        </a:rPr>
                        <a:t> </a:t>
                      </a:r>
                      <a:r>
                        <a:rPr lang="en-GB" sz="2400" kern="1200" noProof="0" dirty="0" err="1">
                          <a:solidFill>
                            <a:schemeClr val="tx1"/>
                          </a:solidFill>
                          <a:effectLst/>
                          <a:latin typeface="+mn-lt"/>
                          <a:ea typeface="+mn-ea"/>
                          <a:cs typeface="+mn-cs"/>
                        </a:rPr>
                        <a:t>yolu</a:t>
                      </a:r>
                      <a:r>
                        <a:rPr lang="en-GB" sz="2400" kern="1200" noProof="0" dirty="0">
                          <a:solidFill>
                            <a:schemeClr val="tx1"/>
                          </a:solidFill>
                          <a:effectLst/>
                          <a:latin typeface="+mn-lt"/>
                          <a:ea typeface="+mn-ea"/>
                          <a:cs typeface="+mn-cs"/>
                        </a:rPr>
                        <a:t> </a:t>
                      </a:r>
                      <a:r>
                        <a:rPr lang="en-GB" sz="2400" kern="1200" noProof="0" dirty="0" err="1">
                          <a:solidFill>
                            <a:schemeClr val="tx1"/>
                          </a:solidFill>
                          <a:effectLst/>
                          <a:latin typeface="+mn-lt"/>
                          <a:ea typeface="+mn-ea"/>
                          <a:cs typeface="+mn-cs"/>
                        </a:rPr>
                        <a:t>gidecek</a:t>
                      </a:r>
                      <a:r>
                        <a:rPr lang="en-GB" sz="2400" kern="1200" noProof="0" dirty="0">
                          <a:solidFill>
                            <a:schemeClr val="tx1"/>
                          </a:solidFill>
                          <a:effectLst/>
                          <a:latin typeface="+mn-lt"/>
                          <a:ea typeface="+mn-ea"/>
                          <a:cs typeface="+mn-cs"/>
                        </a:rPr>
                        <a:t> şekilde </a:t>
                      </a:r>
                      <a:r>
                        <a:rPr lang="en-GB" sz="2400" kern="1200" noProof="0" dirty="0" err="1">
                          <a:solidFill>
                            <a:schemeClr val="tx1"/>
                          </a:solidFill>
                          <a:effectLst/>
                          <a:latin typeface="+mn-lt"/>
                          <a:ea typeface="+mn-ea"/>
                          <a:cs typeface="+mn-cs"/>
                        </a:rPr>
                        <a:t>toplayarak</a:t>
                      </a:r>
                      <a:r>
                        <a:rPr lang="en-GB" sz="2400" kern="1200" noProof="0" dirty="0">
                          <a:solidFill>
                            <a:schemeClr val="tx1"/>
                          </a:solidFill>
                          <a:effectLst/>
                          <a:latin typeface="+mn-lt"/>
                          <a:ea typeface="+mn-ea"/>
                          <a:cs typeface="+mn-cs"/>
                        </a:rPr>
                        <a:t> </a:t>
                      </a:r>
                      <a:r>
                        <a:rPr lang="en-GB" sz="2400" kern="1200" noProof="0" dirty="0" err="1">
                          <a:solidFill>
                            <a:schemeClr val="tx1"/>
                          </a:solidFill>
                          <a:effectLst/>
                          <a:latin typeface="+mn-lt"/>
                          <a:ea typeface="+mn-ea"/>
                          <a:cs typeface="+mn-cs"/>
                        </a:rPr>
                        <a:t>başladığı</a:t>
                      </a:r>
                      <a:r>
                        <a:rPr lang="en-GB" sz="2400" kern="1200" noProof="0" dirty="0">
                          <a:solidFill>
                            <a:schemeClr val="tx1"/>
                          </a:solidFill>
                          <a:effectLst/>
                          <a:latin typeface="+mn-lt"/>
                          <a:ea typeface="+mn-ea"/>
                          <a:cs typeface="+mn-cs"/>
                        </a:rPr>
                        <a:t> </a:t>
                      </a:r>
                      <a:r>
                        <a:rPr lang="en-GB" sz="2400" kern="1200" noProof="0" dirty="0" err="1">
                          <a:solidFill>
                            <a:schemeClr val="tx1"/>
                          </a:solidFill>
                          <a:effectLst/>
                          <a:latin typeface="+mn-lt"/>
                          <a:ea typeface="+mn-ea"/>
                          <a:cs typeface="+mn-cs"/>
                        </a:rPr>
                        <a:t>noktaya</a:t>
                      </a:r>
                      <a:r>
                        <a:rPr lang="en-GB" sz="2400" kern="1200" noProof="0" dirty="0">
                          <a:solidFill>
                            <a:schemeClr val="tx1"/>
                          </a:solidFill>
                          <a:effectLst/>
                          <a:latin typeface="+mn-lt"/>
                          <a:ea typeface="+mn-ea"/>
                          <a:cs typeface="+mn-cs"/>
                        </a:rPr>
                        <a:t> </a:t>
                      </a:r>
                      <a:r>
                        <a:rPr lang="en-GB" sz="2400" kern="1200" noProof="0" dirty="0" err="1">
                          <a:solidFill>
                            <a:schemeClr val="tx1"/>
                          </a:solidFill>
                          <a:effectLst/>
                          <a:latin typeface="+mn-lt"/>
                          <a:ea typeface="+mn-ea"/>
                          <a:cs typeface="+mn-cs"/>
                        </a:rPr>
                        <a:t>geri</a:t>
                      </a:r>
                      <a:r>
                        <a:rPr lang="en-GB" sz="2400" kern="1200" noProof="0" dirty="0">
                          <a:solidFill>
                            <a:schemeClr val="tx1"/>
                          </a:solidFill>
                          <a:effectLst/>
                          <a:latin typeface="+mn-lt"/>
                          <a:ea typeface="+mn-ea"/>
                          <a:cs typeface="+mn-cs"/>
                        </a:rPr>
                        <a:t> </a:t>
                      </a:r>
                      <a:r>
                        <a:rPr lang="en-GB" sz="2400" kern="1200" noProof="0" dirty="0" err="1">
                          <a:solidFill>
                            <a:schemeClr val="tx1"/>
                          </a:solidFill>
                          <a:effectLst/>
                          <a:latin typeface="+mn-lt"/>
                          <a:ea typeface="+mn-ea"/>
                          <a:cs typeface="+mn-cs"/>
                        </a:rPr>
                        <a:t>dönmesini</a:t>
                      </a:r>
                      <a:r>
                        <a:rPr lang="en-GB" sz="2400" kern="1200" noProof="0" dirty="0">
                          <a:solidFill>
                            <a:schemeClr val="tx1"/>
                          </a:solidFill>
                          <a:effectLst/>
                          <a:latin typeface="+mn-lt"/>
                          <a:ea typeface="+mn-ea"/>
                          <a:cs typeface="+mn-cs"/>
                        </a:rPr>
                        <a:t> </a:t>
                      </a:r>
                      <a:r>
                        <a:rPr lang="en-GB" sz="2400" kern="1200" noProof="0" dirty="0" err="1">
                          <a:solidFill>
                            <a:schemeClr val="tx1"/>
                          </a:solidFill>
                          <a:effectLst/>
                          <a:latin typeface="+mn-lt"/>
                          <a:ea typeface="+mn-ea"/>
                          <a:cs typeface="+mn-cs"/>
                        </a:rPr>
                        <a:t>sağlamaktır</a:t>
                      </a:r>
                      <a:r>
                        <a:rPr lang="en-GB" sz="2400" kern="1200" noProof="0" dirty="0">
                          <a:solidFill>
                            <a:schemeClr val="tx1"/>
                          </a:solidFill>
                          <a:effectLst/>
                          <a:latin typeface="+mn-lt"/>
                          <a:ea typeface="+mn-ea"/>
                          <a:cs typeface="+mn-cs"/>
                        </a:rPr>
                        <a:t>.</a:t>
                      </a:r>
                      <a:endParaRPr lang="tr-TR" sz="2400" kern="1200" noProof="0" dirty="0">
                        <a:solidFill>
                          <a:schemeClr val="tx1"/>
                        </a:solidFill>
                        <a:effectLst/>
                        <a:latin typeface="+mn-lt"/>
                        <a:ea typeface="+mn-ea"/>
                        <a:cs typeface="+mn-cs"/>
                      </a:endParaRPr>
                    </a:p>
                    <a:p>
                      <a:pPr marL="0" marR="0" indent="0" algn="just" defTabSz="2945079" rtl="0" eaLnBrk="1" fontAlgn="auto" latinLnBrk="0" hangingPunct="1">
                        <a:lnSpc>
                          <a:spcPct val="100000"/>
                        </a:lnSpc>
                        <a:spcBef>
                          <a:spcPts val="0"/>
                        </a:spcBef>
                        <a:spcAft>
                          <a:spcPts val="0"/>
                        </a:spcAft>
                        <a:buClrTx/>
                        <a:buSzTx/>
                        <a:buFontTx/>
                        <a:buNone/>
                        <a:tabLst/>
                        <a:defRPr/>
                      </a:pPr>
                      <a:r>
                        <a:rPr lang="en-GB" sz="2400" kern="1200" noProof="0" dirty="0" err="1">
                          <a:solidFill>
                            <a:schemeClr val="tx1"/>
                          </a:solidFill>
                          <a:effectLst/>
                          <a:latin typeface="+mn-lt"/>
                          <a:ea typeface="+mn-ea"/>
                          <a:cs typeface="+mn-cs"/>
                        </a:rPr>
                        <a:t>Bunu</a:t>
                      </a:r>
                      <a:r>
                        <a:rPr lang="en-GB" sz="2400" kern="1200" noProof="0" dirty="0">
                          <a:solidFill>
                            <a:schemeClr val="tx1"/>
                          </a:solidFill>
                          <a:effectLst/>
                          <a:latin typeface="+mn-lt"/>
                          <a:ea typeface="+mn-ea"/>
                          <a:cs typeface="+mn-cs"/>
                        </a:rPr>
                        <a:t> </a:t>
                      </a:r>
                      <a:r>
                        <a:rPr lang="en-GB" sz="2400" kern="1200" noProof="0" dirty="0" err="1">
                          <a:solidFill>
                            <a:schemeClr val="tx1"/>
                          </a:solidFill>
                          <a:effectLst/>
                          <a:latin typeface="+mn-lt"/>
                          <a:ea typeface="+mn-ea"/>
                          <a:cs typeface="+mn-cs"/>
                        </a:rPr>
                        <a:t>sağlarken</a:t>
                      </a:r>
                      <a:r>
                        <a:rPr lang="en-GB" sz="2400" kern="1200" noProof="0" dirty="0">
                          <a:solidFill>
                            <a:schemeClr val="tx1"/>
                          </a:solidFill>
                          <a:effectLst/>
                          <a:latin typeface="+mn-lt"/>
                          <a:ea typeface="+mn-ea"/>
                          <a:cs typeface="+mn-cs"/>
                        </a:rPr>
                        <a:t> </a:t>
                      </a:r>
                      <a:r>
                        <a:rPr lang="en-GB" sz="2400" kern="1200" noProof="0" dirty="0" err="1">
                          <a:solidFill>
                            <a:schemeClr val="tx1"/>
                          </a:solidFill>
                          <a:effectLst/>
                          <a:latin typeface="+mn-lt"/>
                          <a:ea typeface="+mn-ea"/>
                          <a:cs typeface="+mn-cs"/>
                        </a:rPr>
                        <a:t>robotların</a:t>
                      </a:r>
                      <a:r>
                        <a:rPr lang="en-GB" sz="2400" kern="1200" noProof="0" dirty="0">
                          <a:solidFill>
                            <a:schemeClr val="tx1"/>
                          </a:solidFill>
                          <a:effectLst/>
                          <a:latin typeface="+mn-lt"/>
                          <a:ea typeface="+mn-ea"/>
                          <a:cs typeface="+mn-cs"/>
                        </a:rPr>
                        <a:t> en </a:t>
                      </a:r>
                      <a:r>
                        <a:rPr lang="en-GB" sz="2400" kern="1200" noProof="0" dirty="0" err="1">
                          <a:solidFill>
                            <a:schemeClr val="tx1"/>
                          </a:solidFill>
                          <a:effectLst/>
                          <a:latin typeface="+mn-lt"/>
                          <a:ea typeface="+mn-ea"/>
                          <a:cs typeface="+mn-cs"/>
                        </a:rPr>
                        <a:t>kısa</a:t>
                      </a:r>
                      <a:r>
                        <a:rPr lang="en-GB" sz="2400" kern="1200" noProof="0" dirty="0">
                          <a:solidFill>
                            <a:schemeClr val="tx1"/>
                          </a:solidFill>
                          <a:effectLst/>
                          <a:latin typeface="+mn-lt"/>
                          <a:ea typeface="+mn-ea"/>
                          <a:cs typeface="+mn-cs"/>
                        </a:rPr>
                        <a:t> </a:t>
                      </a:r>
                      <a:r>
                        <a:rPr lang="en-GB" sz="2400" kern="1200" noProof="0" dirty="0" err="1">
                          <a:solidFill>
                            <a:schemeClr val="tx1"/>
                          </a:solidFill>
                          <a:effectLst/>
                          <a:latin typeface="+mn-lt"/>
                          <a:ea typeface="+mn-ea"/>
                          <a:cs typeface="+mn-cs"/>
                        </a:rPr>
                        <a:t>rotada</a:t>
                      </a:r>
                      <a:r>
                        <a:rPr lang="en-GB" sz="2400" kern="1200" noProof="0" dirty="0">
                          <a:solidFill>
                            <a:schemeClr val="tx1"/>
                          </a:solidFill>
                          <a:effectLst/>
                          <a:latin typeface="+mn-lt"/>
                          <a:ea typeface="+mn-ea"/>
                          <a:cs typeface="+mn-cs"/>
                        </a:rPr>
                        <a:t> </a:t>
                      </a:r>
                      <a:r>
                        <a:rPr lang="en-GB" sz="2400" kern="1200" noProof="0" dirty="0" err="1">
                          <a:solidFill>
                            <a:schemeClr val="tx1"/>
                          </a:solidFill>
                          <a:effectLst/>
                          <a:latin typeface="+mn-lt"/>
                          <a:ea typeface="+mn-ea"/>
                          <a:cs typeface="+mn-cs"/>
                        </a:rPr>
                        <a:t>ilerleyip</a:t>
                      </a:r>
                      <a:r>
                        <a:rPr lang="en-GB" sz="2400" kern="1200" noProof="0" dirty="0">
                          <a:solidFill>
                            <a:schemeClr val="tx1"/>
                          </a:solidFill>
                          <a:effectLst/>
                          <a:latin typeface="+mn-lt"/>
                          <a:ea typeface="+mn-ea"/>
                          <a:cs typeface="+mn-cs"/>
                        </a:rPr>
                        <a:t> </a:t>
                      </a:r>
                      <a:r>
                        <a:rPr lang="en-GB" sz="2400" kern="1200" noProof="0" dirty="0" err="1">
                          <a:solidFill>
                            <a:schemeClr val="tx1"/>
                          </a:solidFill>
                          <a:effectLst/>
                          <a:latin typeface="+mn-lt"/>
                          <a:ea typeface="+mn-ea"/>
                          <a:cs typeface="+mn-cs"/>
                        </a:rPr>
                        <a:t>önlerine</a:t>
                      </a:r>
                      <a:r>
                        <a:rPr lang="en-GB" sz="2400" kern="1200" noProof="0" dirty="0">
                          <a:solidFill>
                            <a:schemeClr val="tx1"/>
                          </a:solidFill>
                          <a:effectLst/>
                          <a:latin typeface="+mn-lt"/>
                          <a:ea typeface="+mn-ea"/>
                          <a:cs typeface="+mn-cs"/>
                        </a:rPr>
                        <a:t> </a:t>
                      </a:r>
                      <a:r>
                        <a:rPr lang="en-GB" sz="2400" kern="1200" noProof="0" dirty="0" err="1">
                          <a:solidFill>
                            <a:schemeClr val="tx1"/>
                          </a:solidFill>
                          <a:effectLst/>
                          <a:latin typeface="+mn-lt"/>
                          <a:ea typeface="+mn-ea"/>
                          <a:cs typeface="+mn-cs"/>
                        </a:rPr>
                        <a:t>çıkan</a:t>
                      </a:r>
                      <a:r>
                        <a:rPr lang="en-GB" sz="2400" kern="1200" noProof="0" dirty="0">
                          <a:solidFill>
                            <a:schemeClr val="tx1"/>
                          </a:solidFill>
                          <a:effectLst/>
                          <a:latin typeface="+mn-lt"/>
                          <a:ea typeface="+mn-ea"/>
                          <a:cs typeface="+mn-cs"/>
                        </a:rPr>
                        <a:t> </a:t>
                      </a:r>
                      <a:r>
                        <a:rPr lang="en-GB" sz="2400" kern="1200" noProof="0" dirty="0" err="1">
                          <a:solidFill>
                            <a:schemeClr val="tx1"/>
                          </a:solidFill>
                          <a:effectLst/>
                          <a:latin typeface="+mn-lt"/>
                          <a:ea typeface="+mn-ea"/>
                          <a:cs typeface="+mn-cs"/>
                        </a:rPr>
                        <a:t>herhangi</a:t>
                      </a:r>
                      <a:r>
                        <a:rPr lang="en-GB" sz="2400" kern="1200" noProof="0" dirty="0">
                          <a:solidFill>
                            <a:schemeClr val="tx1"/>
                          </a:solidFill>
                          <a:effectLst/>
                          <a:latin typeface="+mn-lt"/>
                          <a:ea typeface="+mn-ea"/>
                          <a:cs typeface="+mn-cs"/>
                        </a:rPr>
                        <a:t> </a:t>
                      </a:r>
                      <a:r>
                        <a:rPr lang="en-GB" sz="2400" kern="1200" noProof="0" dirty="0" err="1">
                          <a:solidFill>
                            <a:schemeClr val="tx1"/>
                          </a:solidFill>
                          <a:effectLst/>
                          <a:latin typeface="+mn-lt"/>
                          <a:ea typeface="+mn-ea"/>
                          <a:cs typeface="+mn-cs"/>
                        </a:rPr>
                        <a:t>bir</a:t>
                      </a:r>
                      <a:r>
                        <a:rPr lang="en-GB" sz="2400" kern="1200" noProof="0" dirty="0">
                          <a:solidFill>
                            <a:schemeClr val="tx1"/>
                          </a:solidFill>
                          <a:effectLst/>
                          <a:latin typeface="+mn-lt"/>
                          <a:ea typeface="+mn-ea"/>
                          <a:cs typeface="+mn-cs"/>
                        </a:rPr>
                        <a:t> </a:t>
                      </a:r>
                      <a:r>
                        <a:rPr lang="en-GB" sz="2400" kern="1200" noProof="0" dirty="0" err="1">
                          <a:solidFill>
                            <a:schemeClr val="tx1"/>
                          </a:solidFill>
                          <a:effectLst/>
                          <a:latin typeface="+mn-lt"/>
                          <a:ea typeface="+mn-ea"/>
                          <a:cs typeface="+mn-cs"/>
                        </a:rPr>
                        <a:t>engele</a:t>
                      </a:r>
                      <a:r>
                        <a:rPr lang="en-GB" sz="2400" kern="1200" noProof="0" dirty="0">
                          <a:solidFill>
                            <a:schemeClr val="tx1"/>
                          </a:solidFill>
                          <a:effectLst/>
                          <a:latin typeface="+mn-lt"/>
                          <a:ea typeface="+mn-ea"/>
                          <a:cs typeface="+mn-cs"/>
                        </a:rPr>
                        <a:t> </a:t>
                      </a:r>
                      <a:r>
                        <a:rPr lang="en-GB" sz="2400" kern="1200" noProof="0" dirty="0" err="1">
                          <a:solidFill>
                            <a:schemeClr val="tx1"/>
                          </a:solidFill>
                          <a:effectLst/>
                          <a:latin typeface="+mn-lt"/>
                          <a:ea typeface="+mn-ea"/>
                          <a:cs typeface="+mn-cs"/>
                        </a:rPr>
                        <a:t>çarpmamaları</a:t>
                      </a:r>
                      <a:r>
                        <a:rPr lang="en-GB" sz="2400" kern="1200" noProof="0" dirty="0">
                          <a:solidFill>
                            <a:schemeClr val="tx1"/>
                          </a:solidFill>
                          <a:effectLst/>
                          <a:latin typeface="+mn-lt"/>
                          <a:ea typeface="+mn-ea"/>
                          <a:cs typeface="+mn-cs"/>
                        </a:rPr>
                        <a:t> ve </a:t>
                      </a:r>
                      <a:r>
                        <a:rPr lang="en-GB" sz="2400" kern="1200" noProof="0" dirty="0" err="1">
                          <a:solidFill>
                            <a:schemeClr val="tx1"/>
                          </a:solidFill>
                          <a:effectLst/>
                          <a:latin typeface="+mn-lt"/>
                          <a:ea typeface="+mn-ea"/>
                          <a:cs typeface="+mn-cs"/>
                        </a:rPr>
                        <a:t>rotası</a:t>
                      </a:r>
                      <a:r>
                        <a:rPr lang="en-GB" sz="2400" kern="1200" noProof="0" dirty="0">
                          <a:solidFill>
                            <a:schemeClr val="tx1"/>
                          </a:solidFill>
                          <a:effectLst/>
                          <a:latin typeface="+mn-lt"/>
                          <a:ea typeface="+mn-ea"/>
                          <a:cs typeface="+mn-cs"/>
                        </a:rPr>
                        <a:t> </a:t>
                      </a:r>
                      <a:r>
                        <a:rPr lang="en-GB" sz="2400" kern="1200" noProof="0" dirty="0" err="1">
                          <a:solidFill>
                            <a:schemeClr val="tx1"/>
                          </a:solidFill>
                          <a:effectLst/>
                          <a:latin typeface="+mn-lt"/>
                          <a:ea typeface="+mn-ea"/>
                          <a:cs typeface="+mn-cs"/>
                        </a:rPr>
                        <a:t>kesişen</a:t>
                      </a:r>
                      <a:r>
                        <a:rPr lang="en-GB" sz="2400" kern="1200" noProof="0" dirty="0">
                          <a:solidFill>
                            <a:schemeClr val="tx1"/>
                          </a:solidFill>
                          <a:effectLst/>
                          <a:latin typeface="+mn-lt"/>
                          <a:ea typeface="+mn-ea"/>
                          <a:cs typeface="+mn-cs"/>
                        </a:rPr>
                        <a:t> </a:t>
                      </a:r>
                      <a:r>
                        <a:rPr lang="en-GB" sz="2400" kern="1200" noProof="0" dirty="0" err="1">
                          <a:solidFill>
                            <a:schemeClr val="tx1"/>
                          </a:solidFill>
                          <a:effectLst/>
                          <a:latin typeface="+mn-lt"/>
                          <a:ea typeface="+mn-ea"/>
                          <a:cs typeface="+mn-cs"/>
                        </a:rPr>
                        <a:t>robotların</a:t>
                      </a:r>
                      <a:r>
                        <a:rPr lang="en-GB" sz="2400" kern="1200" noProof="0" dirty="0">
                          <a:solidFill>
                            <a:schemeClr val="tx1"/>
                          </a:solidFill>
                          <a:effectLst/>
                          <a:latin typeface="+mn-lt"/>
                          <a:ea typeface="+mn-ea"/>
                          <a:cs typeface="+mn-cs"/>
                        </a:rPr>
                        <a:t> </a:t>
                      </a:r>
                      <a:r>
                        <a:rPr lang="en-GB" sz="2400" kern="1200" noProof="0" dirty="0" err="1">
                          <a:solidFill>
                            <a:schemeClr val="tx1"/>
                          </a:solidFill>
                          <a:effectLst/>
                          <a:latin typeface="+mn-lt"/>
                          <a:ea typeface="+mn-ea"/>
                          <a:cs typeface="+mn-cs"/>
                        </a:rPr>
                        <a:t>birbirlerine</a:t>
                      </a:r>
                      <a:r>
                        <a:rPr lang="en-GB" sz="2400" kern="1200" noProof="0" dirty="0">
                          <a:solidFill>
                            <a:schemeClr val="tx1"/>
                          </a:solidFill>
                          <a:effectLst/>
                          <a:latin typeface="+mn-lt"/>
                          <a:ea typeface="+mn-ea"/>
                          <a:cs typeface="+mn-cs"/>
                        </a:rPr>
                        <a:t> </a:t>
                      </a:r>
                      <a:r>
                        <a:rPr lang="en-GB" sz="2400" kern="1200" noProof="0" dirty="0" err="1">
                          <a:solidFill>
                            <a:schemeClr val="tx1"/>
                          </a:solidFill>
                          <a:effectLst/>
                          <a:latin typeface="+mn-lt"/>
                          <a:ea typeface="+mn-ea"/>
                          <a:cs typeface="+mn-cs"/>
                        </a:rPr>
                        <a:t>çarpmadan</a:t>
                      </a:r>
                      <a:r>
                        <a:rPr lang="en-GB" sz="2400" kern="1200" noProof="0" dirty="0">
                          <a:solidFill>
                            <a:schemeClr val="tx1"/>
                          </a:solidFill>
                          <a:effectLst/>
                          <a:latin typeface="+mn-lt"/>
                          <a:ea typeface="+mn-ea"/>
                          <a:cs typeface="+mn-cs"/>
                        </a:rPr>
                        <a:t> </a:t>
                      </a:r>
                      <a:r>
                        <a:rPr lang="en-GB" sz="2400" kern="1200" noProof="0" dirty="0" err="1">
                          <a:solidFill>
                            <a:schemeClr val="tx1"/>
                          </a:solidFill>
                          <a:effectLst/>
                          <a:latin typeface="+mn-lt"/>
                          <a:ea typeface="+mn-ea"/>
                          <a:cs typeface="+mn-cs"/>
                        </a:rPr>
                        <a:t>belirli</a:t>
                      </a:r>
                      <a:r>
                        <a:rPr lang="en-GB" sz="2400" kern="1200" noProof="0" dirty="0">
                          <a:solidFill>
                            <a:schemeClr val="tx1"/>
                          </a:solidFill>
                          <a:effectLst/>
                          <a:latin typeface="+mn-lt"/>
                          <a:ea typeface="+mn-ea"/>
                          <a:cs typeface="+mn-cs"/>
                        </a:rPr>
                        <a:t> </a:t>
                      </a:r>
                      <a:r>
                        <a:rPr lang="en-GB" sz="2400" kern="1200" noProof="0" dirty="0" err="1">
                          <a:solidFill>
                            <a:schemeClr val="tx1"/>
                          </a:solidFill>
                          <a:effectLst/>
                          <a:latin typeface="+mn-lt"/>
                          <a:ea typeface="+mn-ea"/>
                          <a:cs typeface="+mn-cs"/>
                        </a:rPr>
                        <a:t>bir</a:t>
                      </a:r>
                      <a:r>
                        <a:rPr lang="en-GB" sz="2400" kern="1200" noProof="0" dirty="0">
                          <a:solidFill>
                            <a:schemeClr val="tx1"/>
                          </a:solidFill>
                          <a:effectLst/>
                          <a:latin typeface="+mn-lt"/>
                          <a:ea typeface="+mn-ea"/>
                          <a:cs typeface="+mn-cs"/>
                        </a:rPr>
                        <a:t> </a:t>
                      </a:r>
                      <a:r>
                        <a:rPr lang="en-GB" sz="2400" kern="1200" noProof="0" dirty="0" err="1">
                          <a:solidFill>
                            <a:schemeClr val="tx1"/>
                          </a:solidFill>
                          <a:effectLst/>
                          <a:latin typeface="+mn-lt"/>
                          <a:ea typeface="+mn-ea"/>
                          <a:cs typeface="+mn-cs"/>
                        </a:rPr>
                        <a:t>geçiş</a:t>
                      </a:r>
                      <a:r>
                        <a:rPr lang="en-GB" sz="2400" kern="1200" noProof="0" dirty="0">
                          <a:solidFill>
                            <a:schemeClr val="tx1"/>
                          </a:solidFill>
                          <a:effectLst/>
                          <a:latin typeface="+mn-lt"/>
                          <a:ea typeface="+mn-ea"/>
                          <a:cs typeface="+mn-cs"/>
                        </a:rPr>
                        <a:t> </a:t>
                      </a:r>
                      <a:r>
                        <a:rPr lang="en-GB" sz="2400" kern="1200" noProof="0" dirty="0" err="1">
                          <a:solidFill>
                            <a:schemeClr val="tx1"/>
                          </a:solidFill>
                          <a:effectLst/>
                          <a:latin typeface="+mn-lt"/>
                          <a:ea typeface="+mn-ea"/>
                          <a:cs typeface="+mn-cs"/>
                        </a:rPr>
                        <a:t>önceliğiyle</a:t>
                      </a:r>
                      <a:r>
                        <a:rPr lang="en-GB" sz="2400" kern="1200" noProof="0" dirty="0">
                          <a:solidFill>
                            <a:schemeClr val="tx1"/>
                          </a:solidFill>
                          <a:effectLst/>
                          <a:latin typeface="+mn-lt"/>
                          <a:ea typeface="+mn-ea"/>
                          <a:cs typeface="+mn-cs"/>
                        </a:rPr>
                        <a:t> </a:t>
                      </a:r>
                      <a:r>
                        <a:rPr lang="en-GB" sz="2400" kern="1200" noProof="0" dirty="0" err="1">
                          <a:solidFill>
                            <a:schemeClr val="tx1"/>
                          </a:solidFill>
                          <a:effectLst/>
                          <a:latin typeface="+mn-lt"/>
                          <a:ea typeface="+mn-ea"/>
                          <a:cs typeface="+mn-cs"/>
                        </a:rPr>
                        <a:t>rotadan</a:t>
                      </a:r>
                      <a:r>
                        <a:rPr lang="en-GB" sz="2400" kern="1200" noProof="0" dirty="0">
                          <a:solidFill>
                            <a:schemeClr val="tx1"/>
                          </a:solidFill>
                          <a:effectLst/>
                          <a:latin typeface="+mn-lt"/>
                          <a:ea typeface="+mn-ea"/>
                          <a:cs typeface="+mn-cs"/>
                        </a:rPr>
                        <a:t> </a:t>
                      </a:r>
                      <a:r>
                        <a:rPr lang="en-GB" sz="2400" kern="1200" noProof="0" dirty="0" err="1">
                          <a:solidFill>
                            <a:schemeClr val="tx1"/>
                          </a:solidFill>
                          <a:effectLst/>
                          <a:latin typeface="+mn-lt"/>
                          <a:ea typeface="+mn-ea"/>
                          <a:cs typeface="+mn-cs"/>
                        </a:rPr>
                        <a:t>sapmadan</a:t>
                      </a:r>
                      <a:r>
                        <a:rPr lang="en-GB" sz="2400" kern="1200" noProof="0" dirty="0">
                          <a:solidFill>
                            <a:schemeClr val="tx1"/>
                          </a:solidFill>
                          <a:effectLst/>
                          <a:latin typeface="+mn-lt"/>
                          <a:ea typeface="+mn-ea"/>
                          <a:cs typeface="+mn-cs"/>
                        </a:rPr>
                        <a:t> </a:t>
                      </a:r>
                      <a:r>
                        <a:rPr lang="en-GB" sz="2400" kern="1200" noProof="0" dirty="0" err="1">
                          <a:solidFill>
                            <a:schemeClr val="tx1"/>
                          </a:solidFill>
                          <a:effectLst/>
                          <a:latin typeface="+mn-lt"/>
                          <a:ea typeface="+mn-ea"/>
                          <a:cs typeface="+mn-cs"/>
                        </a:rPr>
                        <a:t>harekete</a:t>
                      </a:r>
                      <a:r>
                        <a:rPr lang="en-GB" sz="2400" kern="1200" noProof="0" dirty="0">
                          <a:solidFill>
                            <a:schemeClr val="tx1"/>
                          </a:solidFill>
                          <a:effectLst/>
                          <a:latin typeface="+mn-lt"/>
                          <a:ea typeface="+mn-ea"/>
                          <a:cs typeface="+mn-cs"/>
                        </a:rPr>
                        <a:t> </a:t>
                      </a:r>
                      <a:r>
                        <a:rPr lang="en-GB" sz="2400" kern="1200" noProof="0" dirty="0" err="1">
                          <a:solidFill>
                            <a:schemeClr val="tx1"/>
                          </a:solidFill>
                          <a:effectLst/>
                          <a:latin typeface="+mn-lt"/>
                          <a:ea typeface="+mn-ea"/>
                          <a:cs typeface="+mn-cs"/>
                        </a:rPr>
                        <a:t>devam</a:t>
                      </a:r>
                      <a:r>
                        <a:rPr lang="en-GB" sz="2400" kern="1200" noProof="0" dirty="0">
                          <a:solidFill>
                            <a:schemeClr val="tx1"/>
                          </a:solidFill>
                          <a:effectLst/>
                          <a:latin typeface="+mn-lt"/>
                          <a:ea typeface="+mn-ea"/>
                          <a:cs typeface="+mn-cs"/>
                        </a:rPr>
                        <a:t> </a:t>
                      </a:r>
                      <a:r>
                        <a:rPr lang="en-GB" sz="2400" kern="1200" noProof="0" dirty="0" err="1">
                          <a:solidFill>
                            <a:schemeClr val="tx1"/>
                          </a:solidFill>
                          <a:effectLst/>
                          <a:latin typeface="+mn-lt"/>
                          <a:ea typeface="+mn-ea"/>
                          <a:cs typeface="+mn-cs"/>
                        </a:rPr>
                        <a:t>etmeleri</a:t>
                      </a:r>
                      <a:r>
                        <a:rPr lang="en-GB" sz="2400" kern="1200" noProof="0" dirty="0">
                          <a:solidFill>
                            <a:schemeClr val="tx1"/>
                          </a:solidFill>
                          <a:effectLst/>
                          <a:latin typeface="+mn-lt"/>
                          <a:ea typeface="+mn-ea"/>
                          <a:cs typeface="+mn-cs"/>
                        </a:rPr>
                        <a:t> </a:t>
                      </a:r>
                      <a:r>
                        <a:rPr lang="en-GB" sz="2400" kern="1200" noProof="0" dirty="0" err="1">
                          <a:solidFill>
                            <a:schemeClr val="tx1"/>
                          </a:solidFill>
                          <a:effectLst/>
                          <a:latin typeface="+mn-lt"/>
                          <a:ea typeface="+mn-ea"/>
                          <a:cs typeface="+mn-cs"/>
                        </a:rPr>
                        <a:t>hedeflenmiştir</a:t>
                      </a:r>
                      <a:r>
                        <a:rPr lang="en-GB" sz="2400" kern="1200" noProof="0" dirty="0">
                          <a:solidFill>
                            <a:schemeClr val="tx1"/>
                          </a:solidFill>
                          <a:effectLst/>
                          <a:latin typeface="+mn-lt"/>
                          <a:ea typeface="+mn-ea"/>
                          <a:cs typeface="+mn-cs"/>
                        </a:rPr>
                        <a:t>.</a:t>
                      </a:r>
                      <a:endParaRPr lang="en-US" sz="2400" kern="1200" noProof="0" dirty="0">
                        <a:solidFill>
                          <a:schemeClr val="tx1"/>
                        </a:solidFill>
                        <a:effectLst/>
                        <a:latin typeface="+mn-lt"/>
                        <a:ea typeface="+mn-ea"/>
                        <a:cs typeface="+mn-cs"/>
                      </a:endParaRPr>
                    </a:p>
                  </a:txBody>
                  <a:tcPr marL="72008" marR="72008" marT="29704" marB="29704">
                    <a:solidFill>
                      <a:schemeClr val="bg1"/>
                    </a:solidFill>
                  </a:tcPr>
                </a:tc>
                <a:extLst>
                  <a:ext uri="{0D108BD9-81ED-4DB2-BD59-A6C34878D82A}">
                    <a16:rowId xmlns:a16="http://schemas.microsoft.com/office/drawing/2014/main" val="10001"/>
                  </a:ext>
                </a:extLst>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1540797275"/>
              </p:ext>
            </p:extLst>
          </p:nvPr>
        </p:nvGraphicFramePr>
        <p:xfrm>
          <a:off x="8242271" y="4906668"/>
          <a:ext cx="6120701" cy="15444508"/>
        </p:xfrm>
        <a:graphic>
          <a:graphicData uri="http://schemas.openxmlformats.org/drawingml/2006/table">
            <a:tbl>
              <a:tblPr firstRow="1" bandRow="1">
                <a:tableStyleId>{69012ECD-51FC-41F1-AA8D-1B2483CD663E}</a:tableStyleId>
              </a:tblPr>
              <a:tblGrid>
                <a:gridCol w="6120701">
                  <a:extLst>
                    <a:ext uri="{9D8B030D-6E8A-4147-A177-3AD203B41FA5}">
                      <a16:colId xmlns:a16="http://schemas.microsoft.com/office/drawing/2014/main" val="20000"/>
                    </a:ext>
                  </a:extLst>
                </a:gridCol>
              </a:tblGrid>
              <a:tr h="721457">
                <a:tc>
                  <a:txBody>
                    <a:bodyPr/>
                    <a:lstStyle/>
                    <a:p>
                      <a:pPr marL="0" algn="ctr" defTabSz="2945079" rtl="0" eaLnBrk="1" latinLnBrk="0" hangingPunct="1"/>
                      <a:r>
                        <a:rPr lang="tr-TR" sz="3500" b="1" kern="1200" dirty="0">
                          <a:solidFill>
                            <a:schemeClr val="bg1"/>
                          </a:solidFill>
                          <a:latin typeface="+mn-lt"/>
                          <a:ea typeface="+mn-ea"/>
                          <a:cs typeface="+mn-cs"/>
                        </a:rPr>
                        <a:t>Tasarım</a:t>
                      </a:r>
                      <a:endParaRPr lang="en-US" sz="3500" b="1" kern="1200" dirty="0">
                        <a:solidFill>
                          <a:schemeClr val="bg1"/>
                        </a:solidFill>
                        <a:latin typeface="+mn-lt"/>
                        <a:ea typeface="+mn-ea"/>
                        <a:cs typeface="+mn-cs"/>
                      </a:endParaRPr>
                    </a:p>
                  </a:txBody>
                  <a:tcPr marL="72008" marR="72008" marT="29704" marB="29704">
                    <a:solidFill>
                      <a:schemeClr val="bg2">
                        <a:lumMod val="50000"/>
                      </a:schemeClr>
                    </a:solidFill>
                  </a:tcPr>
                </a:tc>
                <a:extLst>
                  <a:ext uri="{0D108BD9-81ED-4DB2-BD59-A6C34878D82A}">
                    <a16:rowId xmlns:a16="http://schemas.microsoft.com/office/drawing/2014/main" val="10000"/>
                  </a:ext>
                </a:extLst>
              </a:tr>
              <a:tr h="14723051">
                <a:tc>
                  <a:txBody>
                    <a:bodyPr/>
                    <a:lstStyle/>
                    <a:p>
                      <a:pPr algn="just"/>
                      <a:endParaRPr lang="tr-TR" sz="2300" baseline="0" dirty="0"/>
                    </a:p>
                    <a:p>
                      <a:pPr algn="just"/>
                      <a:endParaRPr lang="en-US" sz="2300" dirty="0"/>
                    </a:p>
                    <a:p>
                      <a:pPr algn="just"/>
                      <a:endParaRPr lang="en-US" sz="2300" dirty="0"/>
                    </a:p>
                    <a:p>
                      <a:pPr algn="just"/>
                      <a:endParaRPr lang="en-US" sz="2300" dirty="0"/>
                    </a:p>
                    <a:p>
                      <a:pPr algn="just"/>
                      <a:endParaRPr lang="en-US" sz="2300" dirty="0"/>
                    </a:p>
                    <a:p>
                      <a:pPr algn="just"/>
                      <a:endParaRPr lang="tr-TR" sz="2300" dirty="0"/>
                    </a:p>
                    <a:p>
                      <a:pPr algn="just"/>
                      <a:endParaRPr lang="tr-TR" sz="2300" dirty="0"/>
                    </a:p>
                    <a:p>
                      <a:pPr algn="just"/>
                      <a:endParaRPr lang="tr-TR" sz="2300" dirty="0"/>
                    </a:p>
                    <a:p>
                      <a:pPr algn="just"/>
                      <a:endParaRPr lang="tr-TR" sz="2300" dirty="0"/>
                    </a:p>
                    <a:p>
                      <a:pPr algn="just"/>
                      <a:endParaRPr lang="tr-TR" sz="2300" dirty="0"/>
                    </a:p>
                    <a:p>
                      <a:pPr algn="just"/>
                      <a:endParaRPr lang="tr-TR" sz="2300" dirty="0"/>
                    </a:p>
                    <a:p>
                      <a:pPr algn="just"/>
                      <a:endParaRPr lang="tr-TR" sz="2300" dirty="0"/>
                    </a:p>
                    <a:p>
                      <a:pPr algn="just"/>
                      <a:endParaRPr lang="tr-TR" sz="2300" dirty="0"/>
                    </a:p>
                    <a:p>
                      <a:pPr algn="just"/>
                      <a:endParaRPr lang="tr-TR" sz="2300" dirty="0"/>
                    </a:p>
                    <a:p>
                      <a:pPr algn="just"/>
                      <a:r>
                        <a:rPr lang="tr-TR" sz="2300" dirty="0"/>
                        <a:t>Bu</a:t>
                      </a:r>
                      <a:r>
                        <a:rPr lang="tr-TR" sz="2300" baseline="0" dirty="0"/>
                        <a:t> projede robotu ve çevreyi modellemek için </a:t>
                      </a:r>
                      <a:r>
                        <a:rPr lang="tr-TR" sz="2300" baseline="0" dirty="0" err="1"/>
                        <a:t>Webots’dan</a:t>
                      </a:r>
                      <a:r>
                        <a:rPr lang="tr-TR" sz="2300" baseline="0" dirty="0"/>
                        <a:t> yararlanılmıştır. </a:t>
                      </a:r>
                      <a:r>
                        <a:rPr lang="tr-TR" sz="2300" baseline="0" dirty="0" err="1"/>
                        <a:t>Webots</a:t>
                      </a:r>
                      <a:r>
                        <a:rPr lang="tr-TR" sz="2300" baseline="0" dirty="0"/>
                        <a:t>, </a:t>
                      </a:r>
                      <a:r>
                        <a:rPr lang="tr-TR" sz="2300" baseline="0" dirty="0" err="1"/>
                        <a:t>Cyberbotics</a:t>
                      </a:r>
                      <a:r>
                        <a:rPr lang="tr-TR" sz="2300" baseline="0" dirty="0"/>
                        <a:t> tarafından üretilen açık kaynaklı bir robot simülatörüdür. </a:t>
                      </a:r>
                      <a:r>
                        <a:rPr lang="tr-TR" sz="2300" baseline="0" dirty="0" err="1"/>
                        <a:t>Webots</a:t>
                      </a:r>
                      <a:r>
                        <a:rPr lang="tr-TR" sz="2300" baseline="0" dirty="0"/>
                        <a:t> ortamında çalışmanın en büyük avantajlarından biri, bir donanım uygulamasına geçmeden önce algoritmaları deneyebilmek ve eş zamanlı olarak nasıl çalıştıklarını gözlemleyebilmektir. Bu yüzden de süpermarket sipariş ve stok robotunun geliştirilmesi ve tasarlanmasında  öncelikle Webots üzerinden</a:t>
                      </a:r>
                      <a:r>
                        <a:rPr lang="en-GB" sz="2300" baseline="0" dirty="0"/>
                        <a:t> </a:t>
                      </a:r>
                      <a:r>
                        <a:rPr lang="en-GB" sz="2300" baseline="0" dirty="0" err="1"/>
                        <a:t>bir</a:t>
                      </a:r>
                      <a:r>
                        <a:rPr lang="tr-TR" sz="2300" baseline="0" dirty="0"/>
                        <a:t> "world“</a:t>
                      </a:r>
                      <a:r>
                        <a:rPr lang="en-GB" sz="2300" baseline="0" dirty="0"/>
                        <a:t> </a:t>
                      </a:r>
                      <a:r>
                        <a:rPr lang="en-GB" sz="2300" baseline="0" dirty="0" err="1"/>
                        <a:t>yaratılmıştır</a:t>
                      </a:r>
                      <a:r>
                        <a:rPr lang="tr-TR" sz="2300" baseline="0" dirty="0"/>
                        <a:t> ve bu world’un içine de Webots’un </a:t>
                      </a:r>
                      <a:r>
                        <a:rPr lang="en-GB" sz="2300" baseline="0" dirty="0" err="1"/>
                        <a:t>sunduğu</a:t>
                      </a:r>
                      <a:r>
                        <a:rPr lang="en-GB" sz="2300" baseline="0" dirty="0"/>
                        <a:t> </a:t>
                      </a:r>
                      <a:r>
                        <a:rPr lang="tr-TR" sz="2300" baseline="0" dirty="0"/>
                        <a:t>objeler</a:t>
                      </a:r>
                      <a:r>
                        <a:rPr lang="en-GB" sz="2300" baseline="0" dirty="0"/>
                        <a:t> </a:t>
                      </a:r>
                      <a:r>
                        <a:rPr lang="en-GB" sz="2300" baseline="0" dirty="0" err="1"/>
                        <a:t>eklenerek</a:t>
                      </a:r>
                      <a:r>
                        <a:rPr lang="tr-TR" sz="2300" baseline="0" dirty="0"/>
                        <a:t> süpermarket ortamına benzetilmeye çalışılmıştır. Ayrıca yine Webots’un sahip olduğu robotlardan biri olan e-puck robotları eklenmiştir.</a:t>
                      </a:r>
                    </a:p>
                    <a:p>
                      <a:pPr algn="just"/>
                      <a:endParaRPr lang="tr-TR" sz="2300" baseline="0" dirty="0"/>
                    </a:p>
                    <a:p>
                      <a:pPr algn="just"/>
                      <a:endParaRPr lang="tr-TR" sz="2300" baseline="0" dirty="0"/>
                    </a:p>
                    <a:p>
                      <a:pPr algn="just"/>
                      <a:endParaRPr lang="tr-TR" sz="2300" baseline="0" dirty="0"/>
                    </a:p>
                    <a:p>
                      <a:pPr algn="just"/>
                      <a:endParaRPr lang="tr-TR" sz="2300" baseline="0" dirty="0"/>
                    </a:p>
                    <a:p>
                      <a:pPr algn="just"/>
                      <a:endParaRPr lang="tr-TR" sz="2300" baseline="0" dirty="0"/>
                    </a:p>
                    <a:p>
                      <a:pPr algn="just"/>
                      <a:endParaRPr lang="tr-TR" sz="2300" baseline="0" dirty="0"/>
                    </a:p>
                    <a:p>
                      <a:pPr algn="just"/>
                      <a:endParaRPr lang="tr-TR" sz="2300" baseline="0" dirty="0"/>
                    </a:p>
                    <a:p>
                      <a:pPr algn="just"/>
                      <a:endParaRPr lang="tr-TR" sz="2300" baseline="0" dirty="0"/>
                    </a:p>
                    <a:p>
                      <a:pPr algn="just"/>
                      <a:endParaRPr lang="tr-TR" sz="2300" baseline="0" dirty="0"/>
                    </a:p>
                    <a:p>
                      <a:pPr algn="just"/>
                      <a:endParaRPr lang="tr-TR" sz="2300" baseline="0" dirty="0"/>
                    </a:p>
                    <a:p>
                      <a:pPr algn="just"/>
                      <a:endParaRPr lang="tr-TR" sz="2300" baseline="0" dirty="0"/>
                    </a:p>
                    <a:p>
                      <a:pPr algn="just"/>
                      <a:r>
                        <a:rPr lang="tr-TR" sz="2300" baseline="0" dirty="0"/>
                        <a:t> </a:t>
                      </a:r>
                      <a:endParaRPr lang="tr-TR" sz="2300" dirty="0"/>
                    </a:p>
                  </a:txBody>
                  <a:tcPr marL="72008" marR="72008" marT="29704" marB="29704">
                    <a:solidFill>
                      <a:schemeClr val="bg1"/>
                    </a:solidFill>
                  </a:tcPr>
                </a:tc>
                <a:extLst>
                  <a:ext uri="{0D108BD9-81ED-4DB2-BD59-A6C34878D82A}">
                    <a16:rowId xmlns:a16="http://schemas.microsoft.com/office/drawing/2014/main" val="10001"/>
                  </a:ext>
                </a:extLst>
              </a:tr>
            </a:tbl>
          </a:graphicData>
        </a:graphic>
      </p:graphicFrame>
      <mc:AlternateContent xmlns:mc="http://schemas.openxmlformats.org/markup-compatibility/2006" xmlns:a14="http://schemas.microsoft.com/office/drawing/2010/main">
        <mc:Choice Requires="a14">
          <p:graphicFrame>
            <p:nvGraphicFramePr>
              <p:cNvPr id="30" name="Table 29"/>
              <p:cNvGraphicFramePr>
                <a:graphicFrameLocks noGrp="1"/>
              </p:cNvGraphicFramePr>
              <p:nvPr>
                <p:extLst>
                  <p:ext uri="{D42A27DB-BD31-4B8C-83A1-F6EECF244321}">
                    <p14:modId xmlns:p14="http://schemas.microsoft.com/office/powerpoint/2010/main" val="820732528"/>
                  </p:ext>
                </p:extLst>
              </p:nvPr>
            </p:nvGraphicFramePr>
            <p:xfrm>
              <a:off x="23123975" y="4906668"/>
              <a:ext cx="6120701" cy="10747679"/>
            </p:xfrm>
            <a:graphic>
              <a:graphicData uri="http://schemas.openxmlformats.org/drawingml/2006/table">
                <a:tbl>
                  <a:tblPr firstRow="1" bandRow="1">
                    <a:tableStyleId>{69012ECD-51FC-41F1-AA8D-1B2483CD663E}</a:tableStyleId>
                  </a:tblPr>
                  <a:tblGrid>
                    <a:gridCol w="6120701">
                      <a:extLst>
                        <a:ext uri="{9D8B030D-6E8A-4147-A177-3AD203B41FA5}">
                          <a16:colId xmlns:a16="http://schemas.microsoft.com/office/drawing/2014/main" val="20000"/>
                        </a:ext>
                      </a:extLst>
                    </a:gridCol>
                  </a:tblGrid>
                  <a:tr h="873711">
                    <a:tc>
                      <a:txBody>
                        <a:bodyPr/>
                        <a:lstStyle/>
                        <a:p>
                          <a:pPr algn="ctr"/>
                          <a:r>
                            <a:rPr lang="tr-TR" sz="3500" dirty="0"/>
                            <a:t>Sonuç ve Öneriler</a:t>
                          </a:r>
                          <a:endParaRPr lang="en-US" sz="3500" dirty="0"/>
                        </a:p>
                      </a:txBody>
                      <a:tcPr marL="72008" marR="72008" marT="29704" marB="29704">
                        <a:solidFill>
                          <a:schemeClr val="bg2">
                            <a:lumMod val="50000"/>
                          </a:schemeClr>
                        </a:solidFill>
                      </a:tcPr>
                    </a:tc>
                    <a:extLst>
                      <a:ext uri="{0D108BD9-81ED-4DB2-BD59-A6C34878D82A}">
                        <a16:rowId xmlns:a16="http://schemas.microsoft.com/office/drawing/2014/main" val="10000"/>
                      </a:ext>
                    </a:extLst>
                  </a:tr>
                  <a:tr h="9311101">
                    <a:tc>
                      <a:txBody>
                        <a:bodyPr/>
                        <a:lstStyle/>
                        <a:p>
                          <a:pPr algn="just"/>
                          <a:r>
                            <a:rPr lang="tr-TR" sz="2300" noProof="0" dirty="0">
                              <a:latin typeface="+mn-lt"/>
                            </a:rPr>
                            <a:t>Süpermarket sipariş ve stok tedarik robotu için en iyi</a:t>
                          </a:r>
                          <a:r>
                            <a:rPr lang="tr-TR" sz="2300" baseline="0" noProof="0" dirty="0">
                              <a:latin typeface="+mn-lt"/>
                            </a:rPr>
                            <a:t> yol planlaması aşamasında </a:t>
                          </a:r>
                          <a:r>
                            <a:rPr lang="tr-TR" sz="2300" baseline="0" noProof="0" dirty="0" err="1">
                              <a:latin typeface="+mn-lt"/>
                            </a:rPr>
                            <a:t>Dijkstra</a:t>
                          </a:r>
                          <a:r>
                            <a:rPr lang="tr-TR" sz="2300" baseline="0" noProof="0" dirty="0">
                              <a:latin typeface="+mn-lt"/>
                            </a:rPr>
                            <a:t> ve A* algoritmaları kullanılmış, her bir algoritma 10 düğümden başlayarak 100 düğüme kadar 20 kez çalıştırılmış, çıkan sonuçların ortalaması tabloda gösterilmiştir.</a:t>
                          </a:r>
                        </a:p>
                        <a:p>
                          <a:pPr algn="just"/>
                          <a:endParaRPr lang="tr-TR" sz="2300" baseline="0" noProof="0" dirty="0">
                            <a:latin typeface="+mn-lt"/>
                          </a:endParaRPr>
                        </a:p>
                        <a:p>
                          <a:pPr algn="just"/>
                          <a:endParaRPr lang="tr-TR" sz="2300" baseline="0" noProof="0" dirty="0">
                            <a:latin typeface="+mn-lt"/>
                          </a:endParaRPr>
                        </a:p>
                        <a:p>
                          <a:pPr algn="just"/>
                          <a:endParaRPr lang="tr-TR" sz="2300" baseline="0" noProof="0" dirty="0">
                            <a:latin typeface="+mn-lt"/>
                          </a:endParaRPr>
                        </a:p>
                        <a:p>
                          <a:pPr algn="just"/>
                          <a:endParaRPr lang="tr-TR" sz="2300" baseline="0" noProof="0" dirty="0">
                            <a:latin typeface="+mn-lt"/>
                          </a:endParaRPr>
                        </a:p>
                        <a:p>
                          <a:pPr algn="just"/>
                          <a:endParaRPr lang="tr-TR" sz="2300" baseline="0" noProof="0" dirty="0">
                            <a:latin typeface="+mn-lt"/>
                          </a:endParaRPr>
                        </a:p>
                        <a:p>
                          <a:pPr algn="just"/>
                          <a:endParaRPr lang="tr-TR" sz="2300" noProof="0" dirty="0">
                            <a:latin typeface="+mn-lt"/>
                          </a:endParaRPr>
                        </a:p>
                        <a:p>
                          <a:pPr algn="just"/>
                          <a:endParaRPr lang="tr-TR" sz="2300" dirty="0">
                            <a:latin typeface="+mn-lt"/>
                          </a:endParaRPr>
                        </a:p>
                        <a:p>
                          <a:pPr algn="just"/>
                          <a:endParaRPr lang="tr-TR" sz="2300" dirty="0">
                            <a:latin typeface="+mn-lt"/>
                          </a:endParaRPr>
                        </a:p>
                        <a:p>
                          <a:pPr algn="just"/>
                          <a:r>
                            <a:rPr lang="tr-TR" sz="2300" dirty="0">
                              <a:latin typeface="+mn-lt"/>
                            </a:rPr>
                            <a:t>Algoritmalardan</a:t>
                          </a:r>
                          <a:r>
                            <a:rPr lang="tr-TR" sz="2300" baseline="0" dirty="0">
                              <a:latin typeface="+mn-lt"/>
                            </a:rPr>
                            <a:t> </a:t>
                          </a:r>
                          <a:r>
                            <a:rPr lang="en-US" sz="2300" dirty="0" err="1">
                              <a:latin typeface="+mn-lt"/>
                            </a:rPr>
                            <a:t>elde</a:t>
                          </a:r>
                          <a:r>
                            <a:rPr lang="en-US" sz="2300" dirty="0">
                              <a:latin typeface="+mn-lt"/>
                            </a:rPr>
                            <a:t> </a:t>
                          </a:r>
                          <a:r>
                            <a:rPr lang="en-US" sz="2300" dirty="0" err="1">
                              <a:latin typeface="+mn-lt"/>
                            </a:rPr>
                            <a:t>edilen</a:t>
                          </a:r>
                          <a:r>
                            <a:rPr lang="en-US" sz="2300" dirty="0">
                              <a:latin typeface="+mn-lt"/>
                            </a:rPr>
                            <a:t> </a:t>
                          </a:r>
                          <a:r>
                            <a:rPr lang="en-US" sz="2300" dirty="0" err="1">
                              <a:latin typeface="+mn-lt"/>
                            </a:rPr>
                            <a:t>sonuçlar</a:t>
                          </a:r>
                          <a:r>
                            <a:rPr lang="en-US" sz="2300" dirty="0">
                              <a:latin typeface="+mn-lt"/>
                            </a:rPr>
                            <a:t> </a:t>
                          </a:r>
                          <a:r>
                            <a:rPr lang="en-US" sz="2300" dirty="0" err="1">
                              <a:latin typeface="+mn-lt"/>
                            </a:rPr>
                            <a:t>karşılaştır</a:t>
                          </a:r>
                          <a:r>
                            <a:rPr lang="tr-TR" sz="2300" dirty="0" err="1">
                              <a:latin typeface="+mn-lt"/>
                            </a:rPr>
                            <a:t>ıldığında</a:t>
                          </a:r>
                          <a:r>
                            <a:rPr lang="en-US" sz="2300" dirty="0">
                              <a:latin typeface="+mn-lt"/>
                            </a:rPr>
                            <a:t>,</a:t>
                          </a:r>
                          <a:r>
                            <a:rPr lang="tr-TR" sz="2300" baseline="0" dirty="0">
                              <a:latin typeface="+mn-lt"/>
                            </a:rPr>
                            <a:t> </a:t>
                          </a:r>
                          <a:r>
                            <a:rPr lang="en-US" sz="2300" dirty="0" err="1">
                              <a:latin typeface="+mn-lt"/>
                            </a:rPr>
                            <a:t>Dijkstra'nın</a:t>
                          </a:r>
                          <a:r>
                            <a:rPr lang="en-US" sz="2300" dirty="0">
                              <a:latin typeface="+mn-lt"/>
                            </a:rPr>
                            <a:t> </a:t>
                          </a:r>
                          <a:r>
                            <a:rPr lang="en-US" sz="2300" dirty="0" err="1">
                              <a:latin typeface="+mn-lt"/>
                            </a:rPr>
                            <a:t>yaklaşık</a:t>
                          </a:r>
                          <a:r>
                            <a:rPr lang="en-US" sz="2300" dirty="0">
                              <a:latin typeface="+mn-lt"/>
                            </a:rPr>
                            <a:t> 80 </a:t>
                          </a:r>
                          <a:r>
                            <a:rPr lang="en-US" sz="2300" dirty="0" err="1">
                              <a:latin typeface="+mn-lt"/>
                            </a:rPr>
                            <a:t>düğüme</a:t>
                          </a:r>
                          <a:r>
                            <a:rPr lang="en-US" sz="2300" dirty="0">
                              <a:latin typeface="+mn-lt"/>
                            </a:rPr>
                            <a:t> </a:t>
                          </a:r>
                          <a:r>
                            <a:rPr lang="en-US" sz="2300" dirty="0" err="1">
                              <a:latin typeface="+mn-lt"/>
                            </a:rPr>
                            <a:t>kadar</a:t>
                          </a:r>
                          <a:r>
                            <a:rPr lang="en-US" sz="2300" dirty="0">
                              <a:latin typeface="+mn-lt"/>
                            </a:rPr>
                            <a:t> </a:t>
                          </a:r>
                          <a:r>
                            <a:rPr lang="en-US" sz="2300" dirty="0" err="1">
                              <a:latin typeface="+mn-lt"/>
                            </a:rPr>
                            <a:t>daha</a:t>
                          </a:r>
                          <a:r>
                            <a:rPr lang="en-US" sz="2300" dirty="0">
                              <a:latin typeface="+mn-lt"/>
                            </a:rPr>
                            <a:t> </a:t>
                          </a:r>
                          <a:r>
                            <a:rPr lang="en-US" sz="2300" dirty="0" err="1">
                              <a:latin typeface="+mn-lt"/>
                            </a:rPr>
                            <a:t>hızlı</a:t>
                          </a:r>
                          <a:r>
                            <a:rPr lang="en-US" sz="2300" dirty="0">
                              <a:latin typeface="+mn-lt"/>
                            </a:rPr>
                            <a:t> </a:t>
                          </a:r>
                          <a:r>
                            <a:rPr lang="en-US" sz="2300" dirty="0" err="1">
                              <a:latin typeface="+mn-lt"/>
                            </a:rPr>
                            <a:t>çalıştığı</a:t>
                          </a:r>
                          <a:r>
                            <a:rPr lang="tr-TR" sz="2300" baseline="0" dirty="0">
                              <a:latin typeface="+mn-lt"/>
                            </a:rPr>
                            <a:t> gözlemlenirken,</a:t>
                          </a:r>
                          <a:r>
                            <a:rPr lang="tr-TR" sz="2300" dirty="0">
                              <a:latin typeface="+mn-lt"/>
                            </a:rPr>
                            <a:t> A* algoritmasının</a:t>
                          </a:r>
                          <a:r>
                            <a:rPr lang="tr-TR" sz="2300" baseline="0" dirty="0">
                              <a:latin typeface="+mn-lt"/>
                            </a:rPr>
                            <a:t> 80 düğümden sonra daha hızlı çalıştığı gözlemlenmiştir. </a:t>
                          </a:r>
                          <a:r>
                            <a:rPr lang="tr-TR" sz="2300" dirty="0" err="1">
                              <a:latin typeface="+mn-lt"/>
                            </a:rPr>
                            <a:t>Dijkstra</a:t>
                          </a:r>
                          <a:r>
                            <a:rPr lang="tr-TR" sz="2300" baseline="0" dirty="0">
                              <a:latin typeface="+mn-lt"/>
                            </a:rPr>
                            <a:t> algoritmasının zaman karmaşıklığının</a:t>
                          </a:r>
                          <a14:m>
                            <m:oMath xmlns:m="http://schemas.openxmlformats.org/officeDocument/2006/math">
                              <m:sSup>
                                <m:sSupPr>
                                  <m:ctrlPr>
                                    <a:rPr lang="en-US" sz="2300" i="1" smtClean="0">
                                      <a:latin typeface="Cambria Math" panose="02040503050406030204" pitchFamily="18" charset="0"/>
                                    </a:rPr>
                                  </m:ctrlPr>
                                </m:sSupPr>
                                <m:e>
                                  <m:r>
                                    <a:rPr lang="tr-TR" sz="2300" b="0" i="1" smtClean="0">
                                      <a:latin typeface="Cambria Math" panose="02040503050406030204" pitchFamily="18" charset="0"/>
                                    </a:rPr>
                                    <m:t> </m:t>
                                  </m:r>
                                  <m:r>
                                    <a:rPr lang="en-GB" sz="2300" b="0" i="1" smtClean="0">
                                      <a:latin typeface="Cambria Math" panose="02040503050406030204" pitchFamily="18" charset="0"/>
                                    </a:rPr>
                                    <m:t>𝑛</m:t>
                                  </m:r>
                                </m:e>
                                <m:sup>
                                  <m:r>
                                    <a:rPr lang="en-GB" sz="2300" b="0" i="1" smtClean="0">
                                      <a:latin typeface="Cambria Math" panose="02040503050406030204" pitchFamily="18" charset="0"/>
                                    </a:rPr>
                                    <m:t>2</m:t>
                                  </m:r>
                                </m:sup>
                              </m:sSup>
                            </m:oMath>
                          </a14:m>
                          <a:r>
                            <a:rPr lang="tr-TR" sz="2300" dirty="0">
                              <a:latin typeface="+mn-lt"/>
                            </a:rPr>
                            <a:t>olması</a:t>
                          </a:r>
                          <a:r>
                            <a:rPr lang="tr-TR" sz="2300" baseline="0" dirty="0">
                              <a:latin typeface="+mn-lt"/>
                            </a:rPr>
                            <a:t> bu nedenle de düğüm sayısı arttıkça robotun optimal rotayı bulurken daha fazla zaman harcamasına neden olduğu sonucuna varılmıştır.</a:t>
                          </a:r>
                          <a:r>
                            <a:rPr lang="en-US" sz="2300" dirty="0">
                              <a:latin typeface="+mn-lt"/>
                            </a:rPr>
                            <a:t> A* </a:t>
                          </a:r>
                          <a:r>
                            <a:rPr lang="en-US" sz="2300" dirty="0" err="1">
                              <a:latin typeface="+mn-lt"/>
                            </a:rPr>
                            <a:t>algoritmasında</a:t>
                          </a:r>
                          <a:r>
                            <a:rPr lang="tr-TR" sz="2300" dirty="0">
                              <a:latin typeface="+mn-lt"/>
                            </a:rPr>
                            <a:t> ise</a:t>
                          </a:r>
                          <a:r>
                            <a:rPr lang="en-US" sz="2300" dirty="0">
                              <a:latin typeface="+mn-lt"/>
                            </a:rPr>
                            <a:t> </a:t>
                          </a:r>
                          <a:r>
                            <a:rPr lang="en-US" sz="2300" dirty="0" err="1">
                              <a:latin typeface="+mn-lt"/>
                            </a:rPr>
                            <a:t>maliyet</a:t>
                          </a:r>
                          <a:r>
                            <a:rPr lang="en-US" sz="2300" dirty="0">
                              <a:latin typeface="+mn-lt"/>
                            </a:rPr>
                            <a:t> </a:t>
                          </a:r>
                          <a:r>
                            <a:rPr lang="en-US" sz="2300" dirty="0" err="1">
                              <a:latin typeface="+mn-lt"/>
                            </a:rPr>
                            <a:t>fonksiyonu</a:t>
                          </a:r>
                          <a:r>
                            <a:rPr lang="en-US" sz="2300" dirty="0">
                              <a:latin typeface="+mn-lt"/>
                            </a:rPr>
                            <a:t> </a:t>
                          </a:r>
                          <a:r>
                            <a:rPr lang="en-US" sz="2300" dirty="0" err="1">
                              <a:latin typeface="+mn-lt"/>
                            </a:rPr>
                            <a:t>kullanılarak</a:t>
                          </a:r>
                          <a:r>
                            <a:rPr lang="tr-TR" sz="2300" dirty="0">
                              <a:latin typeface="+mn-lt"/>
                            </a:rPr>
                            <a:t>, daha fazla düğüm arasından</a:t>
                          </a:r>
                          <a:r>
                            <a:rPr lang="en-US" sz="2300" dirty="0">
                              <a:latin typeface="+mn-lt"/>
                            </a:rPr>
                            <a:t> bazı düğümlere </a:t>
                          </a:r>
                          <a:r>
                            <a:rPr lang="en-US" sz="2300" dirty="0" err="1">
                              <a:latin typeface="+mn-lt"/>
                            </a:rPr>
                            <a:t>öncelik</a:t>
                          </a:r>
                          <a:r>
                            <a:rPr lang="en-US" sz="2300" dirty="0">
                              <a:latin typeface="+mn-lt"/>
                            </a:rPr>
                            <a:t> </a:t>
                          </a:r>
                          <a:r>
                            <a:rPr lang="en-US" sz="2300" dirty="0" err="1">
                              <a:latin typeface="+mn-lt"/>
                            </a:rPr>
                            <a:t>ver</a:t>
                          </a:r>
                          <a:r>
                            <a:rPr lang="tr-TR" sz="2300" dirty="0">
                              <a:latin typeface="+mn-lt"/>
                            </a:rPr>
                            <a:t>erek</a:t>
                          </a:r>
                          <a:r>
                            <a:rPr lang="tr-TR" sz="2300" baseline="0" dirty="0">
                              <a:latin typeface="+mn-lt"/>
                            </a:rPr>
                            <a:t> optimal rota için </a:t>
                          </a:r>
                          <a:r>
                            <a:rPr lang="en-US" sz="2300" dirty="0">
                              <a:latin typeface="+mn-lt"/>
                            </a:rPr>
                            <a:t> </a:t>
                          </a:r>
                          <a:r>
                            <a:rPr lang="tr-TR" sz="2300" dirty="0">
                              <a:latin typeface="+mn-lt"/>
                            </a:rPr>
                            <a:t>olası optimal</a:t>
                          </a:r>
                          <a:r>
                            <a:rPr lang="tr-TR" sz="2300" baseline="0" dirty="0">
                              <a:latin typeface="+mn-lt"/>
                            </a:rPr>
                            <a:t> yollar arasından tercih yapabilmesi </a:t>
                          </a:r>
                          <a:r>
                            <a:rPr lang="tr-TR" sz="2300" baseline="0" dirty="0" err="1">
                              <a:latin typeface="+mn-lt"/>
                            </a:rPr>
                            <a:t>Dijkstra</a:t>
                          </a:r>
                          <a:r>
                            <a:rPr lang="tr-TR" sz="2300" baseline="0" dirty="0">
                              <a:latin typeface="+mn-lt"/>
                            </a:rPr>
                            <a:t> algoritmasından </a:t>
                          </a:r>
                          <a:r>
                            <a:rPr lang="en-US" sz="2300" dirty="0" err="1">
                              <a:latin typeface="+mn-lt"/>
                            </a:rPr>
                            <a:t>daha</a:t>
                          </a:r>
                          <a:r>
                            <a:rPr lang="en-US" sz="2300" dirty="0">
                              <a:latin typeface="+mn-lt"/>
                            </a:rPr>
                            <a:t> hızlı bir </a:t>
                          </a:r>
                          <a:r>
                            <a:rPr lang="en-US" sz="2300" dirty="0" err="1">
                              <a:latin typeface="+mn-lt"/>
                            </a:rPr>
                            <a:t>çözüm</a:t>
                          </a:r>
                          <a:r>
                            <a:rPr lang="en-US" sz="2300" dirty="0">
                              <a:latin typeface="+mn-lt"/>
                            </a:rPr>
                            <a:t> </a:t>
                          </a:r>
                          <a:r>
                            <a:rPr lang="en-US" sz="2300" dirty="0" err="1">
                              <a:latin typeface="+mn-lt"/>
                            </a:rPr>
                            <a:t>sağ</a:t>
                          </a:r>
                          <a:r>
                            <a:rPr lang="tr-TR" sz="2300" dirty="0" err="1">
                              <a:latin typeface="+mn-lt"/>
                            </a:rPr>
                            <a:t>lamaktadır</a:t>
                          </a:r>
                          <a:r>
                            <a:rPr lang="tr-TR" sz="2300" dirty="0">
                              <a:latin typeface="+mn-lt"/>
                            </a:rPr>
                            <a:t>.</a:t>
                          </a:r>
                        </a:p>
                      </a:txBody>
                      <a:tcPr marL="72008" marR="72008" marT="29704" marB="29704">
                        <a:solidFill>
                          <a:schemeClr val="bg1"/>
                        </a:solidFill>
                      </a:tcPr>
                    </a:tc>
                    <a:extLst>
                      <a:ext uri="{0D108BD9-81ED-4DB2-BD59-A6C34878D82A}">
                        <a16:rowId xmlns:a16="http://schemas.microsoft.com/office/drawing/2014/main" val="10001"/>
                      </a:ext>
                    </a:extLst>
                  </a:tr>
                </a:tbl>
              </a:graphicData>
            </a:graphic>
          </p:graphicFrame>
        </mc:Choice>
        <mc:Fallback xmlns="">
          <p:graphicFrame>
            <p:nvGraphicFramePr>
              <p:cNvPr id="30" name="Table 29"/>
              <p:cNvGraphicFramePr>
                <a:graphicFrameLocks noGrp="1"/>
              </p:cNvGraphicFramePr>
              <p:nvPr>
                <p:extLst>
                  <p:ext uri="{D42A27DB-BD31-4B8C-83A1-F6EECF244321}">
                    <p14:modId xmlns:p14="http://schemas.microsoft.com/office/powerpoint/2010/main" val="820732528"/>
                  </p:ext>
                </p:extLst>
              </p:nvPr>
            </p:nvGraphicFramePr>
            <p:xfrm>
              <a:off x="23123975" y="4906668"/>
              <a:ext cx="6120701" cy="10755617"/>
            </p:xfrm>
            <a:graphic>
              <a:graphicData uri="http://schemas.openxmlformats.org/drawingml/2006/table">
                <a:tbl>
                  <a:tblPr firstRow="1" bandRow="1">
                    <a:tableStyleId>{69012ECD-51FC-41F1-AA8D-1B2483CD663E}</a:tableStyleId>
                  </a:tblPr>
                  <a:tblGrid>
                    <a:gridCol w="6120701">
                      <a:extLst>
                        <a:ext uri="{9D8B030D-6E8A-4147-A177-3AD203B41FA5}">
                          <a16:colId xmlns:a16="http://schemas.microsoft.com/office/drawing/2014/main" xmlns:a14="http://schemas.microsoft.com/office/drawing/2010/main" xmlns="" val="20000"/>
                        </a:ext>
                      </a:extLst>
                    </a:gridCol>
                  </a:tblGrid>
                  <a:tr h="873711">
                    <a:tc>
                      <a:txBody>
                        <a:bodyPr/>
                        <a:lstStyle/>
                        <a:p>
                          <a:pPr algn="ctr"/>
                          <a:r>
                            <a:rPr lang="tr-TR" sz="3500" dirty="0"/>
                            <a:t>Sonuç ve Öneriler</a:t>
                          </a:r>
                          <a:endParaRPr lang="en-US" sz="3500" dirty="0"/>
                        </a:p>
                      </a:txBody>
                      <a:tcPr marL="72008" marR="72008" marT="29704" marB="29704">
                        <a:solidFill>
                          <a:schemeClr val="bg2">
                            <a:lumMod val="50000"/>
                          </a:schemeClr>
                        </a:solidFill>
                      </a:tcPr>
                    </a:tc>
                    <a:extLst>
                      <a:ext uri="{0D108BD9-81ED-4DB2-BD59-A6C34878D82A}">
                        <a16:rowId xmlns:a16="http://schemas.microsoft.com/office/drawing/2014/main" xmlns:a14="http://schemas.microsoft.com/office/drawing/2010/main" xmlns="" val="10000"/>
                      </a:ext>
                    </a:extLst>
                  </a:tr>
                  <a:tr h="9881906">
                    <a:tc>
                      <a:txBody>
                        <a:bodyPr/>
                        <a:lstStyle/>
                        <a:p>
                          <a:endParaRPr lang="tr-TR"/>
                        </a:p>
                      </a:txBody>
                      <a:tcPr marL="72008" marR="72008" marT="29704" marB="29704">
                        <a:blipFill rotWithShape="0">
                          <a:blip r:embed="rId2"/>
                          <a:stretch>
                            <a:fillRect l="-100" t="-9858" r="-100" b="-1540"/>
                          </a:stretch>
                        </a:blipFill>
                      </a:tcPr>
                    </a:tc>
                    <a:extLst>
                      <a:ext uri="{0D108BD9-81ED-4DB2-BD59-A6C34878D82A}">
                        <a16:rowId xmlns:a16="http://schemas.microsoft.com/office/drawing/2014/main" xmlns:a14="http://schemas.microsoft.com/office/drawing/2010/main" xmlns="" val="10001"/>
                      </a:ext>
                    </a:extLst>
                  </a:tr>
                </a:tbl>
              </a:graphicData>
            </a:graphic>
          </p:graphicFrame>
        </mc:Fallback>
      </mc:AlternateContent>
      <p:graphicFrame>
        <p:nvGraphicFramePr>
          <p:cNvPr id="31" name="Table 30"/>
          <p:cNvGraphicFramePr>
            <a:graphicFrameLocks noGrp="1"/>
          </p:cNvGraphicFramePr>
          <p:nvPr>
            <p:extLst>
              <p:ext uri="{D42A27DB-BD31-4B8C-83A1-F6EECF244321}">
                <p14:modId xmlns:p14="http://schemas.microsoft.com/office/powerpoint/2010/main" val="3443154393"/>
              </p:ext>
            </p:extLst>
          </p:nvPr>
        </p:nvGraphicFramePr>
        <p:xfrm>
          <a:off x="15704301" y="4906668"/>
          <a:ext cx="6120701" cy="15444508"/>
        </p:xfrm>
        <a:graphic>
          <a:graphicData uri="http://schemas.openxmlformats.org/drawingml/2006/table">
            <a:tbl>
              <a:tblPr firstRow="1" bandRow="1">
                <a:tableStyleId>{69012ECD-51FC-41F1-AA8D-1B2483CD663E}</a:tableStyleId>
              </a:tblPr>
              <a:tblGrid>
                <a:gridCol w="6120701">
                  <a:extLst>
                    <a:ext uri="{9D8B030D-6E8A-4147-A177-3AD203B41FA5}">
                      <a16:colId xmlns:a16="http://schemas.microsoft.com/office/drawing/2014/main" val="20000"/>
                    </a:ext>
                  </a:extLst>
                </a:gridCol>
              </a:tblGrid>
              <a:tr h="602963">
                <a:tc>
                  <a:txBody>
                    <a:bodyPr/>
                    <a:lstStyle/>
                    <a:p>
                      <a:pPr algn="ctr"/>
                      <a:r>
                        <a:rPr lang="tr-TR" sz="3500" dirty="0"/>
                        <a:t>Uygulama</a:t>
                      </a:r>
                      <a:endParaRPr lang="en-US" sz="3500" dirty="0"/>
                    </a:p>
                  </a:txBody>
                  <a:tcPr marL="72008" marR="72008" marT="29704" marB="29704">
                    <a:solidFill>
                      <a:schemeClr val="bg2">
                        <a:lumMod val="50000"/>
                      </a:schemeClr>
                    </a:solidFill>
                  </a:tcPr>
                </a:tc>
                <a:extLst>
                  <a:ext uri="{0D108BD9-81ED-4DB2-BD59-A6C34878D82A}">
                    <a16:rowId xmlns:a16="http://schemas.microsoft.com/office/drawing/2014/main" val="10000"/>
                  </a:ext>
                </a:extLst>
              </a:tr>
              <a:tr h="14841545">
                <a:tc>
                  <a:txBody>
                    <a:bodyPr/>
                    <a:lstStyle/>
                    <a:p>
                      <a:pPr marL="0" marR="0" lvl="0" indent="0" algn="just" defTabSz="2945079" rtl="0" eaLnBrk="1" fontAlgn="auto" latinLnBrk="0" hangingPunct="1">
                        <a:lnSpc>
                          <a:spcPct val="100000"/>
                        </a:lnSpc>
                        <a:spcBef>
                          <a:spcPts val="0"/>
                        </a:spcBef>
                        <a:spcAft>
                          <a:spcPts val="0"/>
                        </a:spcAft>
                        <a:buClrTx/>
                        <a:buSzTx/>
                        <a:buFontTx/>
                        <a:buNone/>
                        <a:tabLst/>
                        <a:defRPr/>
                      </a:pPr>
                      <a:r>
                        <a:rPr lang="en-US" sz="2300" dirty="0" err="1"/>
                        <a:t>Projeye</a:t>
                      </a:r>
                      <a:r>
                        <a:rPr lang="en-US" sz="2300" dirty="0"/>
                        <a:t> "world" </a:t>
                      </a:r>
                      <a:r>
                        <a:rPr lang="en-US" sz="2300" dirty="0" err="1"/>
                        <a:t>üzerin</a:t>
                      </a:r>
                      <a:r>
                        <a:rPr lang="tr-TR" sz="2300" dirty="0"/>
                        <a:t>d</a:t>
                      </a:r>
                      <a:r>
                        <a:rPr lang="en-US" sz="2300" dirty="0"/>
                        <a:t>e </a:t>
                      </a:r>
                      <a:r>
                        <a:rPr lang="en-US" sz="2300" dirty="0" err="1"/>
                        <a:t>bir</a:t>
                      </a:r>
                      <a:r>
                        <a:rPr lang="en-US" sz="2300" dirty="0"/>
                        <a:t> e-puck </a:t>
                      </a:r>
                      <a:r>
                        <a:rPr lang="en-US" sz="2300" dirty="0" err="1"/>
                        <a:t>eklenerek</a:t>
                      </a:r>
                      <a:r>
                        <a:rPr lang="en-US" sz="2300" dirty="0"/>
                        <a:t> </a:t>
                      </a:r>
                      <a:r>
                        <a:rPr lang="en-US" sz="2300" dirty="0" err="1"/>
                        <a:t>başlanmıştır</a:t>
                      </a:r>
                      <a:r>
                        <a:rPr lang="tr-TR" sz="2300" dirty="0"/>
                        <a:t>. Ardından bu</a:t>
                      </a:r>
                      <a:r>
                        <a:rPr lang="tr-TR" sz="2300" baseline="0" dirty="0"/>
                        <a:t> </a:t>
                      </a:r>
                      <a:r>
                        <a:rPr lang="tr-TR" sz="2300" dirty="0"/>
                        <a:t>e-</a:t>
                      </a:r>
                      <a:r>
                        <a:rPr lang="tr-TR" sz="2300" dirty="0" err="1"/>
                        <a:t>puck</a:t>
                      </a:r>
                      <a:r>
                        <a:rPr lang="tr-TR" sz="2300" dirty="0"/>
                        <a:t> robotu için IR </a:t>
                      </a:r>
                      <a:r>
                        <a:rPr lang="tr-TR" sz="2300" dirty="0" err="1"/>
                        <a:t>sensörlerden</a:t>
                      </a:r>
                      <a:r>
                        <a:rPr lang="tr-TR" sz="2300" baseline="0" dirty="0"/>
                        <a:t> yararlanılarak</a:t>
                      </a:r>
                      <a:r>
                        <a:rPr lang="tr-TR" sz="2300" dirty="0"/>
                        <a:t> engellerden kaçınma algoritması geliştirilmiştir. Bu</a:t>
                      </a:r>
                      <a:r>
                        <a:rPr lang="tr-TR" sz="2300" baseline="0" dirty="0"/>
                        <a:t> </a:t>
                      </a:r>
                      <a:r>
                        <a:rPr lang="tr-TR" sz="2300" dirty="0"/>
                        <a:t>IR </a:t>
                      </a:r>
                      <a:r>
                        <a:rPr lang="en-US" sz="2300" dirty="0" err="1"/>
                        <a:t>sensör</a:t>
                      </a:r>
                      <a:r>
                        <a:rPr lang="tr-TR" sz="2300" dirty="0" err="1"/>
                        <a:t>ler</a:t>
                      </a:r>
                      <a:r>
                        <a:rPr lang="en-US" sz="2300" dirty="0"/>
                        <a:t>den </a:t>
                      </a:r>
                      <a:r>
                        <a:rPr lang="en-US" sz="2300" dirty="0" err="1"/>
                        <a:t>gelen</a:t>
                      </a:r>
                      <a:r>
                        <a:rPr lang="en-US" sz="2300" dirty="0"/>
                        <a:t> </a:t>
                      </a:r>
                      <a:r>
                        <a:rPr lang="en-US" sz="2300" dirty="0" err="1"/>
                        <a:t>veriye</a:t>
                      </a:r>
                      <a:r>
                        <a:rPr lang="en-US" sz="2300" dirty="0"/>
                        <a:t> </a:t>
                      </a:r>
                      <a:r>
                        <a:rPr lang="en-US" sz="2300" dirty="0" err="1"/>
                        <a:t>bir</a:t>
                      </a:r>
                      <a:r>
                        <a:rPr lang="en-US" sz="2300" dirty="0"/>
                        <a:t> </a:t>
                      </a:r>
                      <a:r>
                        <a:rPr lang="en-US" sz="2300" dirty="0" err="1"/>
                        <a:t>eşik</a:t>
                      </a:r>
                      <a:r>
                        <a:rPr lang="en-US" sz="2300" dirty="0"/>
                        <a:t> </a:t>
                      </a:r>
                      <a:r>
                        <a:rPr lang="en-US" sz="2300" dirty="0" err="1"/>
                        <a:t>değeri</a:t>
                      </a:r>
                      <a:r>
                        <a:rPr lang="en-US" sz="2300" dirty="0"/>
                        <a:t> </a:t>
                      </a:r>
                      <a:r>
                        <a:rPr lang="en-US" sz="2300" dirty="0" err="1"/>
                        <a:t>seçilmiş</a:t>
                      </a:r>
                      <a:r>
                        <a:rPr lang="tr-TR" sz="2300" dirty="0"/>
                        <a:t>,</a:t>
                      </a:r>
                      <a:r>
                        <a:rPr lang="tr-TR" sz="2300" baseline="0" dirty="0"/>
                        <a:t> bu eşik değerine göre de tekerlek hızlarını değiştirerek, engellerden kaçınması sağlanmıştır. </a:t>
                      </a:r>
                      <a:r>
                        <a:rPr lang="tr-TR" sz="2300" dirty="0"/>
                        <a:t>Ardından</a:t>
                      </a:r>
                      <a:r>
                        <a:rPr lang="tr-TR" sz="2300" baseline="0" dirty="0"/>
                        <a:t> iki</a:t>
                      </a:r>
                      <a:r>
                        <a:rPr lang="tr-TR" sz="2300" dirty="0"/>
                        <a:t> e-</a:t>
                      </a:r>
                      <a:r>
                        <a:rPr lang="tr-TR" sz="2300" dirty="0" err="1"/>
                        <a:t>puck</a:t>
                      </a:r>
                      <a:r>
                        <a:rPr lang="tr-TR" sz="2300" dirty="0"/>
                        <a:t> robotu</a:t>
                      </a:r>
                      <a:r>
                        <a:rPr lang="tr-TR" sz="2300" baseline="0" dirty="0"/>
                        <a:t> daha</a:t>
                      </a:r>
                      <a:r>
                        <a:rPr lang="tr-TR" sz="2300" dirty="0"/>
                        <a:t> eklenerek</a:t>
                      </a:r>
                      <a:r>
                        <a:rPr lang="tr-TR" sz="2300" baseline="0" dirty="0"/>
                        <a:t> engellerden kaçınma algoritması uygulanmıştır. </a:t>
                      </a:r>
                      <a:r>
                        <a:rPr lang="en-US" sz="2300" dirty="0" err="1"/>
                        <a:t>Birden</a:t>
                      </a:r>
                      <a:r>
                        <a:rPr lang="en-US" sz="2300" dirty="0"/>
                        <a:t> </a:t>
                      </a:r>
                      <a:r>
                        <a:rPr lang="en-US" sz="2300" dirty="0" err="1"/>
                        <a:t>çok</a:t>
                      </a:r>
                      <a:r>
                        <a:rPr lang="en-US" sz="2300" dirty="0"/>
                        <a:t> </a:t>
                      </a:r>
                      <a:r>
                        <a:rPr lang="en-US" sz="2300" dirty="0" err="1"/>
                        <a:t>robotun</a:t>
                      </a:r>
                      <a:r>
                        <a:rPr lang="en-US" sz="2300" dirty="0"/>
                        <a:t> </a:t>
                      </a:r>
                      <a:r>
                        <a:rPr lang="en-US" sz="2300" dirty="0" err="1"/>
                        <a:t>bulunduğu</a:t>
                      </a:r>
                      <a:r>
                        <a:rPr lang="en-US" sz="2300" dirty="0"/>
                        <a:t> </a:t>
                      </a:r>
                      <a:r>
                        <a:rPr lang="en-US" sz="2300" dirty="0" err="1"/>
                        <a:t>bu</a:t>
                      </a:r>
                      <a:r>
                        <a:rPr lang="en-US" sz="2300" dirty="0"/>
                        <a:t> </a:t>
                      </a:r>
                      <a:r>
                        <a:rPr lang="en-US" sz="2300" dirty="0" err="1"/>
                        <a:t>senaryoda</a:t>
                      </a:r>
                      <a:r>
                        <a:rPr lang="en-US" sz="2300" dirty="0"/>
                        <a:t> </a:t>
                      </a:r>
                      <a:r>
                        <a:rPr lang="en-US" sz="2300" dirty="0" err="1"/>
                        <a:t>bir</a:t>
                      </a:r>
                      <a:r>
                        <a:rPr lang="en-US" sz="2300" dirty="0"/>
                        <a:t> </a:t>
                      </a:r>
                      <a:r>
                        <a:rPr lang="en-US" sz="2300" dirty="0" err="1"/>
                        <a:t>diğer</a:t>
                      </a:r>
                      <a:r>
                        <a:rPr lang="en-US" sz="2300" dirty="0"/>
                        <a:t> </a:t>
                      </a:r>
                      <a:r>
                        <a:rPr lang="en-US" sz="2300" dirty="0" err="1"/>
                        <a:t>adım</a:t>
                      </a:r>
                      <a:r>
                        <a:rPr lang="en-US" sz="2300" dirty="0"/>
                        <a:t> </a:t>
                      </a:r>
                      <a:r>
                        <a:rPr lang="en-US" sz="2300" dirty="0" err="1"/>
                        <a:t>ise</a:t>
                      </a:r>
                      <a:r>
                        <a:rPr lang="en-US" sz="2300" dirty="0"/>
                        <a:t> </a:t>
                      </a:r>
                      <a:r>
                        <a:rPr lang="en-US" sz="2300" dirty="0" err="1"/>
                        <a:t>robotların</a:t>
                      </a:r>
                      <a:r>
                        <a:rPr lang="en-US" sz="2300" dirty="0"/>
                        <a:t> </a:t>
                      </a:r>
                      <a:r>
                        <a:rPr lang="en-US" sz="2300" dirty="0" err="1"/>
                        <a:t>rotalarını</a:t>
                      </a:r>
                      <a:r>
                        <a:rPr lang="en-US" sz="2300" dirty="0"/>
                        <a:t> </a:t>
                      </a:r>
                      <a:r>
                        <a:rPr lang="en-US" sz="2300" dirty="0" err="1"/>
                        <a:t>takip</a:t>
                      </a:r>
                      <a:r>
                        <a:rPr lang="en-US" sz="2300" dirty="0"/>
                        <a:t> </a:t>
                      </a:r>
                      <a:r>
                        <a:rPr lang="en-US" sz="2300" dirty="0" err="1"/>
                        <a:t>ederken</a:t>
                      </a:r>
                      <a:r>
                        <a:rPr lang="en-US" sz="2300" dirty="0"/>
                        <a:t> </a:t>
                      </a:r>
                      <a:r>
                        <a:rPr lang="en-US" sz="2300" dirty="0" err="1"/>
                        <a:t>birbirlerine</a:t>
                      </a:r>
                      <a:r>
                        <a:rPr lang="en-US" sz="2300" dirty="0"/>
                        <a:t> </a:t>
                      </a:r>
                      <a:r>
                        <a:rPr lang="en-US" sz="2300" dirty="0" err="1"/>
                        <a:t>çarpmamalarını</a:t>
                      </a:r>
                      <a:r>
                        <a:rPr lang="en-US" sz="2300" dirty="0"/>
                        <a:t> </a:t>
                      </a:r>
                      <a:r>
                        <a:rPr lang="en-US" sz="2300" dirty="0" err="1"/>
                        <a:t>sağlayan</a:t>
                      </a:r>
                      <a:r>
                        <a:rPr lang="en-US" sz="2300" dirty="0"/>
                        <a:t> </a:t>
                      </a:r>
                      <a:r>
                        <a:rPr lang="en-US" sz="2300" dirty="0" err="1"/>
                        <a:t>bir</a:t>
                      </a:r>
                      <a:r>
                        <a:rPr lang="en-US" sz="2300" dirty="0"/>
                        <a:t> </a:t>
                      </a:r>
                      <a:r>
                        <a:rPr lang="en-US" sz="2300" dirty="0" err="1"/>
                        <a:t>algoritma</a:t>
                      </a:r>
                      <a:r>
                        <a:rPr lang="en-US" sz="2300" dirty="0"/>
                        <a:t> </a:t>
                      </a:r>
                      <a:r>
                        <a:rPr lang="en-US" sz="2300" dirty="0" err="1"/>
                        <a:t>geliştirmek</a:t>
                      </a:r>
                      <a:r>
                        <a:rPr lang="en-US" sz="2300" dirty="0"/>
                        <a:t> </a:t>
                      </a:r>
                      <a:r>
                        <a:rPr lang="en-US" sz="2300" dirty="0" err="1"/>
                        <a:t>olmuştur</a:t>
                      </a:r>
                      <a:r>
                        <a:rPr lang="en-US" sz="2300" dirty="0"/>
                        <a:t>. Her </a:t>
                      </a:r>
                      <a:r>
                        <a:rPr lang="en-US" sz="2300" dirty="0" err="1"/>
                        <a:t>robota</a:t>
                      </a:r>
                      <a:r>
                        <a:rPr lang="en-US" sz="2300" dirty="0"/>
                        <a:t> </a:t>
                      </a:r>
                      <a:r>
                        <a:rPr lang="en-US" sz="2300" dirty="0" err="1"/>
                        <a:t>bir</a:t>
                      </a:r>
                      <a:r>
                        <a:rPr lang="en-US" sz="2300" dirty="0"/>
                        <a:t> </a:t>
                      </a:r>
                      <a:r>
                        <a:rPr lang="en-US" sz="2300" dirty="0" err="1"/>
                        <a:t>geçiş</a:t>
                      </a:r>
                      <a:r>
                        <a:rPr lang="en-US" sz="2300" dirty="0"/>
                        <a:t> </a:t>
                      </a:r>
                      <a:r>
                        <a:rPr lang="en-US" sz="2300" dirty="0" err="1"/>
                        <a:t>öncelik</a:t>
                      </a:r>
                      <a:r>
                        <a:rPr lang="en-US" sz="2300" dirty="0"/>
                        <a:t> </a:t>
                      </a:r>
                      <a:r>
                        <a:rPr lang="en-US" sz="2300" dirty="0" err="1"/>
                        <a:t>sırası</a:t>
                      </a:r>
                      <a:r>
                        <a:rPr lang="en-US" sz="2300" dirty="0"/>
                        <a:t> </a:t>
                      </a:r>
                      <a:r>
                        <a:rPr lang="en-US" sz="2300" dirty="0" err="1"/>
                        <a:t>verilmiştir</a:t>
                      </a:r>
                      <a:r>
                        <a:rPr lang="en-US" sz="2300" dirty="0"/>
                        <a:t>. Bu </a:t>
                      </a:r>
                      <a:r>
                        <a:rPr lang="tr-TR" sz="2300" dirty="0"/>
                        <a:t>öncelik</a:t>
                      </a:r>
                      <a:r>
                        <a:rPr lang="tr-TR" sz="2300" baseline="0" dirty="0"/>
                        <a:t> </a:t>
                      </a:r>
                      <a:r>
                        <a:rPr lang="en-US" sz="2300" dirty="0" err="1"/>
                        <a:t>Webots’un</a:t>
                      </a:r>
                      <a:r>
                        <a:rPr lang="en-US" sz="2300" dirty="0"/>
                        <a:t> Supervisor </a:t>
                      </a:r>
                      <a:r>
                        <a:rPr lang="en-US" sz="2300" dirty="0" err="1"/>
                        <a:t>kütüphanesi</a:t>
                      </a:r>
                      <a:r>
                        <a:rPr lang="tr-TR" sz="2300" dirty="0"/>
                        <a:t> kullanılarak</a:t>
                      </a:r>
                      <a:r>
                        <a:rPr lang="en-US" sz="2300" dirty="0"/>
                        <a:t> </a:t>
                      </a:r>
                      <a:r>
                        <a:rPr lang="tr-TR" sz="2300" dirty="0"/>
                        <a:t>yapıl</a:t>
                      </a:r>
                      <a:r>
                        <a:rPr lang="en-US" sz="2300" dirty="0" err="1"/>
                        <a:t>mıştır</a:t>
                      </a:r>
                      <a:r>
                        <a:rPr lang="en-US" sz="2300" dirty="0"/>
                        <a:t>. Bu </a:t>
                      </a:r>
                      <a:r>
                        <a:rPr lang="en-US" sz="2300" dirty="0" err="1"/>
                        <a:t>kütüphane</a:t>
                      </a:r>
                      <a:r>
                        <a:rPr lang="en-US" sz="2300" dirty="0"/>
                        <a:t> </a:t>
                      </a:r>
                      <a:r>
                        <a:rPr lang="en-US" sz="2300" dirty="0" err="1"/>
                        <a:t>sayesinde</a:t>
                      </a:r>
                      <a:r>
                        <a:rPr lang="en-US" sz="2300" dirty="0"/>
                        <a:t> </a:t>
                      </a:r>
                      <a:r>
                        <a:rPr lang="en-US" sz="2300" dirty="0" err="1"/>
                        <a:t>robotların</a:t>
                      </a:r>
                      <a:r>
                        <a:rPr lang="en-US" sz="2300" dirty="0"/>
                        <a:t> </a:t>
                      </a:r>
                      <a:r>
                        <a:rPr lang="en-US" sz="2300" dirty="0" err="1"/>
                        <a:t>birbirlerine</a:t>
                      </a:r>
                      <a:r>
                        <a:rPr lang="en-US" sz="2300" dirty="0"/>
                        <a:t> </a:t>
                      </a:r>
                      <a:r>
                        <a:rPr lang="en-US" sz="2300" dirty="0" err="1"/>
                        <a:t>mesaj</a:t>
                      </a:r>
                      <a:r>
                        <a:rPr lang="en-US" sz="2300" dirty="0"/>
                        <a:t> </a:t>
                      </a:r>
                      <a:r>
                        <a:rPr lang="en-US" sz="2300" dirty="0" err="1"/>
                        <a:t>iletebilmeleri</a:t>
                      </a:r>
                      <a:r>
                        <a:rPr lang="en-US" sz="2300" dirty="0"/>
                        <a:t> </a:t>
                      </a:r>
                      <a:r>
                        <a:rPr lang="en-US" sz="2300" dirty="0" err="1"/>
                        <a:t>sağlanmıştır</a:t>
                      </a:r>
                      <a:r>
                        <a:rPr lang="en-US" sz="2300" dirty="0"/>
                        <a:t>. </a:t>
                      </a:r>
                      <a:r>
                        <a:rPr lang="en-US" sz="2300" dirty="0" err="1"/>
                        <a:t>Çarpışmadan</a:t>
                      </a:r>
                      <a:r>
                        <a:rPr lang="en-US" sz="2300" dirty="0"/>
                        <a:t> </a:t>
                      </a:r>
                      <a:r>
                        <a:rPr lang="en-US" sz="2300" dirty="0" err="1"/>
                        <a:t>kaçınma</a:t>
                      </a:r>
                      <a:r>
                        <a:rPr lang="en-US" sz="2300" dirty="0"/>
                        <a:t> </a:t>
                      </a:r>
                      <a:r>
                        <a:rPr lang="en-US" sz="2300" dirty="0" err="1"/>
                        <a:t>durumu</a:t>
                      </a:r>
                      <a:r>
                        <a:rPr lang="en-US" sz="2300" dirty="0"/>
                        <a:t>, </a:t>
                      </a:r>
                      <a:r>
                        <a:rPr lang="en-US" sz="2300" dirty="0" err="1"/>
                        <a:t>robotlar</a:t>
                      </a:r>
                      <a:r>
                        <a:rPr lang="en-US" sz="2300" dirty="0"/>
                        <a:t> </a:t>
                      </a:r>
                      <a:r>
                        <a:rPr lang="en-US" sz="2300" dirty="0" err="1"/>
                        <a:t>arasındaki</a:t>
                      </a:r>
                      <a:r>
                        <a:rPr lang="en-US" sz="2300" dirty="0"/>
                        <a:t> </a:t>
                      </a:r>
                      <a:r>
                        <a:rPr lang="en-US" sz="2300" dirty="0" err="1"/>
                        <a:t>Öklid</a:t>
                      </a:r>
                      <a:r>
                        <a:rPr lang="en-US" sz="2300" dirty="0"/>
                        <a:t> </a:t>
                      </a:r>
                      <a:r>
                        <a:rPr lang="en-US" sz="2300" dirty="0" err="1"/>
                        <a:t>mesafesinin</a:t>
                      </a:r>
                      <a:r>
                        <a:rPr lang="en-US" sz="2300" dirty="0"/>
                        <a:t> 5 </a:t>
                      </a:r>
                      <a:r>
                        <a:rPr lang="en-US" sz="2300" dirty="0" err="1"/>
                        <a:t>cm'den</a:t>
                      </a:r>
                      <a:r>
                        <a:rPr lang="en-US" sz="2300" dirty="0"/>
                        <a:t> </a:t>
                      </a:r>
                      <a:r>
                        <a:rPr lang="en-US" sz="2300" dirty="0" err="1"/>
                        <a:t>az</a:t>
                      </a:r>
                      <a:r>
                        <a:rPr lang="en-US" sz="2300" dirty="0"/>
                        <a:t> </a:t>
                      </a:r>
                      <a:r>
                        <a:rPr lang="en-US" sz="2300" dirty="0" err="1"/>
                        <a:t>olması</a:t>
                      </a:r>
                      <a:r>
                        <a:rPr lang="en-US" sz="2300" dirty="0"/>
                        <a:t> </a:t>
                      </a:r>
                      <a:r>
                        <a:rPr lang="en-US" sz="2300" dirty="0" err="1"/>
                        <a:t>durumunda</a:t>
                      </a:r>
                      <a:r>
                        <a:rPr lang="en-US" sz="2300" dirty="0"/>
                        <a:t> </a:t>
                      </a:r>
                      <a:r>
                        <a:rPr lang="en-US" sz="2300" dirty="0" err="1"/>
                        <a:t>ortaya</a:t>
                      </a:r>
                      <a:r>
                        <a:rPr lang="en-US" sz="2300" dirty="0"/>
                        <a:t> </a:t>
                      </a:r>
                      <a:r>
                        <a:rPr lang="en-US" sz="2300" dirty="0" err="1"/>
                        <a:t>çıkar</a:t>
                      </a:r>
                      <a:r>
                        <a:rPr lang="en-US" sz="2300" dirty="0"/>
                        <a:t>. </a:t>
                      </a:r>
                      <a:r>
                        <a:rPr lang="en-US" sz="2300" dirty="0" err="1"/>
                        <a:t>Herhangi</a:t>
                      </a:r>
                      <a:r>
                        <a:rPr lang="en-US" sz="2300" dirty="0"/>
                        <a:t> </a:t>
                      </a:r>
                      <a:r>
                        <a:rPr lang="en-US" sz="2300" dirty="0" err="1"/>
                        <a:t>bir</a:t>
                      </a:r>
                      <a:r>
                        <a:rPr lang="en-US" sz="2300" dirty="0"/>
                        <a:t> robot, </a:t>
                      </a:r>
                      <a:r>
                        <a:rPr lang="en-US" sz="2300" dirty="0" err="1"/>
                        <a:t>başka</a:t>
                      </a:r>
                      <a:r>
                        <a:rPr lang="en-US" sz="2300" dirty="0"/>
                        <a:t> </a:t>
                      </a:r>
                      <a:r>
                        <a:rPr lang="en-US" sz="2300" dirty="0" err="1"/>
                        <a:t>bir</a:t>
                      </a:r>
                      <a:r>
                        <a:rPr lang="en-US" sz="2300" dirty="0"/>
                        <a:t> </a:t>
                      </a:r>
                      <a:r>
                        <a:rPr lang="en-US" sz="2300" dirty="0" err="1"/>
                        <a:t>robotla</a:t>
                      </a:r>
                      <a:r>
                        <a:rPr lang="en-US" sz="2300" dirty="0"/>
                        <a:t> </a:t>
                      </a:r>
                      <a:r>
                        <a:rPr lang="en-US" sz="2300" dirty="0" err="1"/>
                        <a:t>çarpışma</a:t>
                      </a:r>
                      <a:r>
                        <a:rPr lang="en-US" sz="2300" dirty="0"/>
                        <a:t> </a:t>
                      </a:r>
                      <a:r>
                        <a:rPr lang="en-US" sz="2300" dirty="0" err="1"/>
                        <a:t>olasılığı</a:t>
                      </a:r>
                      <a:r>
                        <a:rPr lang="en-US" sz="2300" dirty="0"/>
                        <a:t> </a:t>
                      </a:r>
                      <a:r>
                        <a:rPr lang="en-US" sz="2300" dirty="0" err="1"/>
                        <a:t>olduğunda</a:t>
                      </a:r>
                      <a:r>
                        <a:rPr lang="en-US" sz="2300" dirty="0"/>
                        <a:t>, </a:t>
                      </a:r>
                      <a:r>
                        <a:rPr lang="en-US" sz="2300" dirty="0" err="1"/>
                        <a:t>aralarında</a:t>
                      </a:r>
                      <a:r>
                        <a:rPr lang="en-US" sz="2300" dirty="0"/>
                        <a:t> </a:t>
                      </a:r>
                      <a:r>
                        <a:rPr lang="en-US" sz="2300" dirty="0" err="1"/>
                        <a:t>mesajlaşarak</a:t>
                      </a:r>
                      <a:r>
                        <a:rPr lang="en-US" sz="2300" dirty="0"/>
                        <a:t> </a:t>
                      </a:r>
                      <a:r>
                        <a:rPr lang="en-US" sz="2300" dirty="0" err="1"/>
                        <a:t>hangi</a:t>
                      </a:r>
                      <a:r>
                        <a:rPr lang="en-US" sz="2300" dirty="0"/>
                        <a:t> robot </a:t>
                      </a:r>
                      <a:r>
                        <a:rPr lang="en-US" sz="2300" dirty="0" err="1"/>
                        <a:t>öncelikliyse</a:t>
                      </a:r>
                      <a:r>
                        <a:rPr lang="en-US" sz="2300" dirty="0"/>
                        <a:t> </a:t>
                      </a:r>
                      <a:r>
                        <a:rPr lang="en-US" sz="2300" dirty="0" err="1"/>
                        <a:t>onun</a:t>
                      </a:r>
                      <a:r>
                        <a:rPr lang="en-US" sz="2300" dirty="0"/>
                        <a:t> </a:t>
                      </a:r>
                      <a:r>
                        <a:rPr lang="en-US" sz="2300" dirty="0" err="1"/>
                        <a:t>geçmesine</a:t>
                      </a:r>
                      <a:r>
                        <a:rPr lang="en-US" sz="2300" dirty="0"/>
                        <a:t> </a:t>
                      </a:r>
                      <a:r>
                        <a:rPr lang="en-US" sz="2300" dirty="0" err="1"/>
                        <a:t>izin</a:t>
                      </a:r>
                      <a:r>
                        <a:rPr lang="en-US" sz="2300" dirty="0"/>
                        <a:t> </a:t>
                      </a:r>
                      <a:r>
                        <a:rPr lang="en-US" sz="2300" dirty="0" err="1"/>
                        <a:t>verir</a:t>
                      </a:r>
                      <a:r>
                        <a:rPr lang="en-US" sz="2300" dirty="0"/>
                        <a:t>. </a:t>
                      </a:r>
                      <a:r>
                        <a:rPr lang="en-US" sz="2300" dirty="0" err="1"/>
                        <a:t>Aralarındaki</a:t>
                      </a:r>
                      <a:r>
                        <a:rPr lang="en-US" sz="2300" dirty="0"/>
                        <a:t> </a:t>
                      </a:r>
                      <a:r>
                        <a:rPr lang="en-US" sz="2300" dirty="0" err="1"/>
                        <a:t>mesafe</a:t>
                      </a:r>
                      <a:r>
                        <a:rPr lang="en-US" sz="2300" dirty="0"/>
                        <a:t> </a:t>
                      </a:r>
                      <a:r>
                        <a:rPr lang="en-US" sz="2300" dirty="0" err="1"/>
                        <a:t>çarpışma</a:t>
                      </a:r>
                      <a:r>
                        <a:rPr lang="en-US" sz="2300" dirty="0"/>
                        <a:t> </a:t>
                      </a:r>
                      <a:r>
                        <a:rPr lang="en-US" sz="2300" dirty="0" err="1"/>
                        <a:t>olasılığını</a:t>
                      </a:r>
                      <a:r>
                        <a:rPr lang="en-US" sz="2300" dirty="0"/>
                        <a:t> </a:t>
                      </a:r>
                      <a:r>
                        <a:rPr lang="en-US" sz="2300" dirty="0" err="1"/>
                        <a:t>ortadan</a:t>
                      </a:r>
                      <a:r>
                        <a:rPr lang="en-US" sz="2300" dirty="0"/>
                        <a:t> </a:t>
                      </a:r>
                      <a:r>
                        <a:rPr lang="en-US" sz="2300" dirty="0" err="1"/>
                        <a:t>kal</a:t>
                      </a:r>
                      <a:r>
                        <a:rPr lang="tr-TR" sz="2300" dirty="0" err="1"/>
                        <a:t>ktığında</a:t>
                      </a:r>
                      <a:r>
                        <a:rPr lang="en-US" sz="2300" dirty="0"/>
                        <a:t> </a:t>
                      </a:r>
                      <a:r>
                        <a:rPr lang="en-US" sz="2300" dirty="0" err="1"/>
                        <a:t>diğer</a:t>
                      </a:r>
                      <a:r>
                        <a:rPr lang="en-US" sz="2300" dirty="0"/>
                        <a:t> robot </a:t>
                      </a:r>
                      <a:r>
                        <a:rPr lang="en-US" sz="2300" dirty="0" err="1"/>
                        <a:t>hedefine</a:t>
                      </a:r>
                      <a:r>
                        <a:rPr lang="en-US" sz="2300" dirty="0"/>
                        <a:t> </a:t>
                      </a:r>
                      <a:r>
                        <a:rPr lang="en-US" sz="2300" dirty="0" err="1"/>
                        <a:t>doğru</a:t>
                      </a:r>
                      <a:r>
                        <a:rPr lang="en-US" sz="2300" dirty="0"/>
                        <a:t> </a:t>
                      </a:r>
                      <a:r>
                        <a:rPr lang="en-US" sz="2300" dirty="0" err="1"/>
                        <a:t>ilerlemeye</a:t>
                      </a:r>
                      <a:r>
                        <a:rPr lang="en-US" sz="2300" dirty="0"/>
                        <a:t> </a:t>
                      </a:r>
                      <a:r>
                        <a:rPr lang="en-US" sz="2300" dirty="0" err="1"/>
                        <a:t>devam</a:t>
                      </a:r>
                      <a:r>
                        <a:rPr lang="en-US" sz="2300" dirty="0"/>
                        <a:t> </a:t>
                      </a:r>
                      <a:r>
                        <a:rPr lang="en-US" sz="2300" dirty="0" err="1"/>
                        <a:t>eder</a:t>
                      </a:r>
                      <a:r>
                        <a:rPr lang="en-US" sz="2300" dirty="0"/>
                        <a:t>.</a:t>
                      </a:r>
                      <a:r>
                        <a:rPr lang="tr-TR" sz="2300" dirty="0"/>
                        <a:t> Aynı</a:t>
                      </a:r>
                      <a:r>
                        <a:rPr lang="tr-TR" sz="2300" baseline="0" dirty="0"/>
                        <a:t> zamanda robotların yol planlamasında zaman üzerinde durulması gereken bir </a:t>
                      </a:r>
                      <a:r>
                        <a:rPr lang="tr-TR" sz="2300" baseline="0"/>
                        <a:t>konu olduğundan </a:t>
                      </a:r>
                      <a:r>
                        <a:rPr lang="tr-TR" sz="2300" baseline="0" dirty="0" err="1"/>
                        <a:t>Greedy</a:t>
                      </a:r>
                      <a:r>
                        <a:rPr lang="tr-TR" sz="2300" baseline="0" dirty="0"/>
                        <a:t> yaklaşım olarak </a:t>
                      </a:r>
                      <a:r>
                        <a:rPr lang="tr-TR" sz="2300" baseline="0" dirty="0" err="1"/>
                        <a:t>Dijkstra</a:t>
                      </a:r>
                      <a:r>
                        <a:rPr lang="tr-TR" sz="2300" baseline="0" dirty="0"/>
                        <a:t>, </a:t>
                      </a:r>
                      <a:r>
                        <a:rPr lang="tr-TR" sz="2300" baseline="0" dirty="0" err="1"/>
                        <a:t>Heuristic</a:t>
                      </a:r>
                      <a:r>
                        <a:rPr lang="tr-TR" sz="2300" baseline="0" dirty="0"/>
                        <a:t> yaklaşım olarak ise A* kullanılmış ve senaryo TSP olduğu için gerekli </a:t>
                      </a:r>
                      <a:r>
                        <a:rPr lang="tr-TR" sz="2300" baseline="0" dirty="0" err="1"/>
                        <a:t>implementasyonlar</a:t>
                      </a:r>
                      <a:r>
                        <a:rPr lang="tr-TR" sz="2300" baseline="0" dirty="0"/>
                        <a:t> yapılmıştır.</a:t>
                      </a:r>
                      <a:endParaRPr lang="tr-TR" sz="2300" dirty="0"/>
                    </a:p>
                    <a:p>
                      <a:pPr algn="just"/>
                      <a:endParaRPr lang="tr-TR" sz="2300" dirty="0"/>
                    </a:p>
                  </a:txBody>
                  <a:tcPr marL="72008" marR="72008" marT="29704" marB="29704">
                    <a:solidFill>
                      <a:schemeClr val="bg1"/>
                    </a:solidFill>
                  </a:tcPr>
                </a:tc>
                <a:extLst>
                  <a:ext uri="{0D108BD9-81ED-4DB2-BD59-A6C34878D82A}">
                    <a16:rowId xmlns:a16="http://schemas.microsoft.com/office/drawing/2014/main" val="10001"/>
                  </a:ext>
                </a:extLst>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2058777900"/>
              </p:ext>
            </p:extLst>
          </p:nvPr>
        </p:nvGraphicFramePr>
        <p:xfrm>
          <a:off x="23123974" y="15662285"/>
          <a:ext cx="6120701" cy="4688891"/>
        </p:xfrm>
        <a:graphic>
          <a:graphicData uri="http://schemas.openxmlformats.org/drawingml/2006/table">
            <a:tbl>
              <a:tblPr firstRow="1" bandRow="1">
                <a:tableStyleId>{69012ECD-51FC-41F1-AA8D-1B2483CD663E}</a:tableStyleId>
              </a:tblPr>
              <a:tblGrid>
                <a:gridCol w="6120701">
                  <a:extLst>
                    <a:ext uri="{9D8B030D-6E8A-4147-A177-3AD203B41FA5}">
                      <a16:colId xmlns:a16="http://schemas.microsoft.com/office/drawing/2014/main" val="20000"/>
                    </a:ext>
                  </a:extLst>
                </a:gridCol>
              </a:tblGrid>
              <a:tr h="704760">
                <a:tc>
                  <a:txBody>
                    <a:bodyPr/>
                    <a:lstStyle/>
                    <a:p>
                      <a:pPr algn="ctr"/>
                      <a:r>
                        <a:rPr lang="tr-TR" sz="3500" dirty="0"/>
                        <a:t>Kaynakça</a:t>
                      </a:r>
                      <a:endParaRPr lang="en-US" sz="3500" dirty="0"/>
                    </a:p>
                  </a:txBody>
                  <a:tcPr marL="72008" marR="72008" marT="29704" marB="29704">
                    <a:solidFill>
                      <a:schemeClr val="bg2">
                        <a:lumMod val="50000"/>
                      </a:schemeClr>
                    </a:solidFill>
                  </a:tcPr>
                </a:tc>
                <a:extLst>
                  <a:ext uri="{0D108BD9-81ED-4DB2-BD59-A6C34878D82A}">
                    <a16:rowId xmlns:a16="http://schemas.microsoft.com/office/drawing/2014/main" val="10000"/>
                  </a:ext>
                </a:extLst>
              </a:tr>
              <a:tr h="3984131">
                <a:tc>
                  <a:txBody>
                    <a:bodyPr/>
                    <a:lstStyle/>
                    <a:p>
                      <a:pPr algn="just"/>
                      <a:r>
                        <a:rPr lang="en-GB" sz="2100" dirty="0"/>
                        <a:t>[1] </a:t>
                      </a:r>
                      <a:r>
                        <a:rPr lang="en-GB" sz="2100" dirty="0" err="1"/>
                        <a:t>Charu</a:t>
                      </a:r>
                      <a:r>
                        <a:rPr lang="en-GB" sz="2100" dirty="0"/>
                        <a:t> C Aggarwal, Alexander </a:t>
                      </a:r>
                      <a:r>
                        <a:rPr lang="en-GB" sz="2100" dirty="0" err="1"/>
                        <a:t>Hinneburg</a:t>
                      </a:r>
                      <a:r>
                        <a:rPr lang="en-GB" sz="2100" dirty="0"/>
                        <a:t>, and Daniel A </a:t>
                      </a:r>
                      <a:r>
                        <a:rPr lang="en-GB" sz="2100" dirty="0" err="1"/>
                        <a:t>Keim</a:t>
                      </a:r>
                      <a:r>
                        <a:rPr lang="en-GB" sz="2100" dirty="0"/>
                        <a:t>. “On the surprising </a:t>
                      </a:r>
                      <a:r>
                        <a:rPr lang="en-GB" sz="2100" dirty="0" err="1"/>
                        <a:t>behavior</a:t>
                      </a:r>
                      <a:r>
                        <a:rPr lang="en-GB" sz="2100" dirty="0"/>
                        <a:t> of distance metrics in high dimensional space”. In: International conference on database theory. [2] </a:t>
                      </a:r>
                      <a:r>
                        <a:rPr lang="en-GB" sz="2100" dirty="0" err="1"/>
                        <a:t>Marwah</a:t>
                      </a:r>
                      <a:r>
                        <a:rPr lang="en-GB" sz="2100" dirty="0"/>
                        <a:t> </a:t>
                      </a:r>
                      <a:r>
                        <a:rPr lang="en-GB" sz="2100" dirty="0" err="1"/>
                        <a:t>Almasri</a:t>
                      </a:r>
                      <a:r>
                        <a:rPr lang="en-GB" sz="2100" dirty="0"/>
                        <a:t>, Khaled </a:t>
                      </a:r>
                      <a:r>
                        <a:rPr lang="en-GB" sz="2100" dirty="0" err="1"/>
                        <a:t>Elleithy</a:t>
                      </a:r>
                      <a:r>
                        <a:rPr lang="en-GB" sz="2100" dirty="0"/>
                        <a:t>, and Abrar </a:t>
                      </a:r>
                      <a:r>
                        <a:rPr lang="en-GB" sz="2100" dirty="0" err="1"/>
                        <a:t>Alajlan</a:t>
                      </a:r>
                      <a:r>
                        <a:rPr lang="en-GB" sz="2100" dirty="0"/>
                        <a:t>. “Sensor fusion based model for collision free mobile robot navigation”. </a:t>
                      </a:r>
                      <a:endParaRPr lang="tr-TR" sz="2100" dirty="0"/>
                    </a:p>
                    <a:p>
                      <a:pPr algn="just"/>
                      <a:r>
                        <a:rPr lang="en-GB" sz="2100" dirty="0"/>
                        <a:t>[3] Kaveh </a:t>
                      </a:r>
                      <a:r>
                        <a:rPr lang="en-GB" sz="2100" dirty="0" err="1"/>
                        <a:t>Azadeh</a:t>
                      </a:r>
                      <a:r>
                        <a:rPr lang="en-GB" sz="2100" dirty="0"/>
                        <a:t>, René De </a:t>
                      </a:r>
                      <a:r>
                        <a:rPr lang="en-GB" sz="2100" dirty="0" err="1"/>
                        <a:t>Koster</a:t>
                      </a:r>
                      <a:r>
                        <a:rPr lang="en-GB" sz="2100" dirty="0"/>
                        <a:t>, and </a:t>
                      </a:r>
                      <a:r>
                        <a:rPr lang="en-GB" sz="2100" dirty="0" err="1"/>
                        <a:t>Debjit</a:t>
                      </a:r>
                      <a:r>
                        <a:rPr lang="en-GB" sz="2100" dirty="0"/>
                        <a:t> Roy. “Robotized and automated warehouse systems: Review and recent developments</a:t>
                      </a:r>
                      <a:endParaRPr lang="tr-TR" sz="2100" dirty="0"/>
                    </a:p>
                    <a:p>
                      <a:pPr algn="just"/>
                      <a:r>
                        <a:rPr lang="en-GB" sz="2100" dirty="0"/>
                        <a:t>[4] Ali </a:t>
                      </a:r>
                      <a:r>
                        <a:rPr lang="en-GB" sz="2100" dirty="0" err="1"/>
                        <a:t>Bolu</a:t>
                      </a:r>
                      <a:r>
                        <a:rPr lang="en-GB" sz="2100" dirty="0"/>
                        <a:t> and </a:t>
                      </a:r>
                      <a:r>
                        <a:rPr lang="en-GB" sz="2100" dirty="0" err="1"/>
                        <a:t>Ömer</a:t>
                      </a:r>
                      <a:r>
                        <a:rPr lang="en-GB" sz="2100" dirty="0"/>
                        <a:t> </a:t>
                      </a:r>
                      <a:r>
                        <a:rPr lang="en-GB" sz="2100" dirty="0" err="1"/>
                        <a:t>Korçak</a:t>
                      </a:r>
                      <a:r>
                        <a:rPr lang="en-GB" sz="2100" dirty="0"/>
                        <a:t>. “Adaptive Task Planning for Multi-Robot Smart Warehouse”. In: IEEE Access 9 (2021), pp. 27346–27358. </a:t>
                      </a:r>
                      <a:endParaRPr lang="en-US" sz="2100" kern="1200" noProof="0" dirty="0">
                        <a:solidFill>
                          <a:schemeClr val="tx1"/>
                        </a:solidFill>
                        <a:latin typeface="+mn-lt"/>
                        <a:ea typeface="+mn-ea"/>
                        <a:cs typeface="+mn-cs"/>
                      </a:endParaRPr>
                    </a:p>
                  </a:txBody>
                  <a:tcPr marL="72008" marR="72008" marT="29704" marB="29704">
                    <a:solidFill>
                      <a:schemeClr val="bg1"/>
                    </a:solidFill>
                  </a:tcPr>
                </a:tc>
                <a:extLst>
                  <a:ext uri="{0D108BD9-81ED-4DB2-BD59-A6C34878D82A}">
                    <a16:rowId xmlns:a16="http://schemas.microsoft.com/office/drawing/2014/main" val="10001"/>
                  </a:ext>
                </a:extLst>
              </a:tr>
            </a:tbl>
          </a:graphicData>
        </a:graphic>
      </p:graphicFrame>
      <p:graphicFrame>
        <p:nvGraphicFramePr>
          <p:cNvPr id="28" name="Table 25"/>
          <p:cNvGraphicFramePr>
            <a:graphicFrameLocks noGrp="1"/>
          </p:cNvGraphicFramePr>
          <p:nvPr>
            <p:extLst>
              <p:ext uri="{D42A27DB-BD31-4B8C-83A1-F6EECF244321}">
                <p14:modId xmlns:p14="http://schemas.microsoft.com/office/powerpoint/2010/main" val="83407570"/>
              </p:ext>
            </p:extLst>
          </p:nvPr>
        </p:nvGraphicFramePr>
        <p:xfrm>
          <a:off x="856854" y="13210142"/>
          <a:ext cx="6172200" cy="7141034"/>
        </p:xfrm>
        <a:graphic>
          <a:graphicData uri="http://schemas.openxmlformats.org/drawingml/2006/table">
            <a:tbl>
              <a:tblPr firstRow="1" bandRow="1">
                <a:tableStyleId>{69012ECD-51FC-41F1-AA8D-1B2483CD663E}</a:tableStyleId>
              </a:tblPr>
              <a:tblGrid>
                <a:gridCol w="6172200">
                  <a:extLst>
                    <a:ext uri="{9D8B030D-6E8A-4147-A177-3AD203B41FA5}">
                      <a16:colId xmlns:a16="http://schemas.microsoft.com/office/drawing/2014/main" val="20000"/>
                    </a:ext>
                  </a:extLst>
                </a:gridCol>
              </a:tblGrid>
              <a:tr h="697156">
                <a:tc>
                  <a:txBody>
                    <a:bodyPr/>
                    <a:lstStyle/>
                    <a:p>
                      <a:pPr marL="0" marR="0" indent="0" algn="ctr" defTabSz="4068913" rtl="0" eaLnBrk="1" fontAlgn="auto" latinLnBrk="0" hangingPunct="1">
                        <a:lnSpc>
                          <a:spcPct val="100000"/>
                        </a:lnSpc>
                        <a:spcBef>
                          <a:spcPts val="0"/>
                        </a:spcBef>
                        <a:spcAft>
                          <a:spcPts val="0"/>
                        </a:spcAft>
                        <a:buClrTx/>
                        <a:buSzTx/>
                        <a:buFontTx/>
                        <a:buNone/>
                        <a:tabLst/>
                        <a:defRPr/>
                      </a:pPr>
                      <a:r>
                        <a:rPr lang="tr-TR" sz="3500" b="1" kern="1200" dirty="0">
                          <a:solidFill>
                            <a:schemeClr val="bg1"/>
                          </a:solidFill>
                          <a:latin typeface="+mn-lt"/>
                          <a:ea typeface="+mn-ea"/>
                          <a:cs typeface="+mn-cs"/>
                        </a:rPr>
                        <a:t>Analiz</a:t>
                      </a:r>
                      <a:endParaRPr lang="en-US" sz="3500" b="1" kern="1200" dirty="0">
                        <a:solidFill>
                          <a:schemeClr val="bg1"/>
                        </a:solidFill>
                        <a:latin typeface="+mn-lt"/>
                        <a:ea typeface="+mn-ea"/>
                        <a:cs typeface="+mn-cs"/>
                      </a:endParaRPr>
                    </a:p>
                  </a:txBody>
                  <a:tcPr marL="72008" marR="72008" marT="29704" marB="29704">
                    <a:solidFill>
                      <a:schemeClr val="bg2">
                        <a:lumMod val="50000"/>
                      </a:schemeClr>
                    </a:solidFill>
                  </a:tcPr>
                </a:tc>
                <a:extLst>
                  <a:ext uri="{0D108BD9-81ED-4DB2-BD59-A6C34878D82A}">
                    <a16:rowId xmlns:a16="http://schemas.microsoft.com/office/drawing/2014/main" val="10000"/>
                  </a:ext>
                </a:extLst>
              </a:tr>
              <a:tr h="6443878">
                <a:tc>
                  <a:txBody>
                    <a:bodyPr/>
                    <a:lstStyle/>
                    <a:p>
                      <a:pPr marL="0" marR="0" indent="0" algn="just" defTabSz="2945079" rtl="0" eaLnBrk="1" fontAlgn="auto" latinLnBrk="0" hangingPunct="1">
                        <a:lnSpc>
                          <a:spcPct val="100000"/>
                        </a:lnSpc>
                        <a:spcBef>
                          <a:spcPts val="0"/>
                        </a:spcBef>
                        <a:spcAft>
                          <a:spcPts val="0"/>
                        </a:spcAft>
                        <a:buClrTx/>
                        <a:buSzTx/>
                        <a:buFontTx/>
                        <a:buNone/>
                        <a:tabLst/>
                        <a:defRPr/>
                      </a:pPr>
                      <a:r>
                        <a:rPr lang="en-US" sz="2300" kern="1200" noProof="0" dirty="0" err="1">
                          <a:solidFill>
                            <a:schemeClr val="tx1"/>
                          </a:solidFill>
                          <a:effectLst/>
                          <a:latin typeface="+mn-lt"/>
                          <a:ea typeface="+mn-ea"/>
                          <a:cs typeface="+mn-cs"/>
                        </a:rPr>
                        <a:t>Projede</a:t>
                      </a:r>
                      <a:r>
                        <a:rPr lang="en-US" sz="2300" kern="1200" noProof="0" dirty="0">
                          <a:solidFill>
                            <a:schemeClr val="tx1"/>
                          </a:solidFill>
                          <a:effectLst/>
                          <a:latin typeface="+mn-lt"/>
                          <a:ea typeface="+mn-ea"/>
                          <a:cs typeface="+mn-cs"/>
                        </a:rPr>
                        <a:t> en </a:t>
                      </a:r>
                      <a:r>
                        <a:rPr lang="en-US" sz="2300" kern="1200" noProof="0" dirty="0" err="1">
                          <a:solidFill>
                            <a:schemeClr val="tx1"/>
                          </a:solidFill>
                          <a:effectLst/>
                          <a:latin typeface="+mn-lt"/>
                          <a:ea typeface="+mn-ea"/>
                          <a:cs typeface="+mn-cs"/>
                        </a:rPr>
                        <a:t>kısa</a:t>
                      </a:r>
                      <a:r>
                        <a:rPr lang="en-US" sz="2300" kern="1200" noProof="0" dirty="0">
                          <a:solidFill>
                            <a:schemeClr val="tx1"/>
                          </a:solidFill>
                          <a:effectLst/>
                          <a:latin typeface="+mn-lt"/>
                          <a:ea typeface="+mn-ea"/>
                          <a:cs typeface="+mn-cs"/>
                        </a:rPr>
                        <a:t> </a:t>
                      </a:r>
                      <a:r>
                        <a:rPr lang="en-US" sz="2300" kern="1200" noProof="0" dirty="0" err="1">
                          <a:solidFill>
                            <a:schemeClr val="tx1"/>
                          </a:solidFill>
                          <a:effectLst/>
                          <a:latin typeface="+mn-lt"/>
                          <a:ea typeface="+mn-ea"/>
                          <a:cs typeface="+mn-cs"/>
                        </a:rPr>
                        <a:t>yolu</a:t>
                      </a:r>
                      <a:r>
                        <a:rPr lang="en-US" sz="2300" kern="1200" noProof="0" dirty="0">
                          <a:solidFill>
                            <a:schemeClr val="tx1"/>
                          </a:solidFill>
                          <a:effectLst/>
                          <a:latin typeface="+mn-lt"/>
                          <a:ea typeface="+mn-ea"/>
                          <a:cs typeface="+mn-cs"/>
                        </a:rPr>
                        <a:t> </a:t>
                      </a:r>
                      <a:r>
                        <a:rPr lang="en-US" sz="2300" kern="1200" noProof="0" dirty="0" err="1">
                          <a:solidFill>
                            <a:schemeClr val="tx1"/>
                          </a:solidFill>
                          <a:effectLst/>
                          <a:latin typeface="+mn-lt"/>
                          <a:ea typeface="+mn-ea"/>
                          <a:cs typeface="+mn-cs"/>
                        </a:rPr>
                        <a:t>hesaplamak</a:t>
                      </a:r>
                      <a:r>
                        <a:rPr lang="en-US" sz="2300" kern="1200" noProof="0" dirty="0">
                          <a:solidFill>
                            <a:schemeClr val="tx1"/>
                          </a:solidFill>
                          <a:effectLst/>
                          <a:latin typeface="+mn-lt"/>
                          <a:ea typeface="+mn-ea"/>
                          <a:cs typeface="+mn-cs"/>
                        </a:rPr>
                        <a:t> </a:t>
                      </a:r>
                      <a:r>
                        <a:rPr lang="en-US" sz="2300" kern="1200" noProof="0" dirty="0" err="1">
                          <a:solidFill>
                            <a:schemeClr val="tx1"/>
                          </a:solidFill>
                          <a:effectLst/>
                          <a:latin typeface="+mn-lt"/>
                          <a:ea typeface="+mn-ea"/>
                          <a:cs typeface="+mn-cs"/>
                        </a:rPr>
                        <a:t>için</a:t>
                      </a:r>
                      <a:r>
                        <a:rPr lang="en-US" sz="2300" kern="1200" noProof="0" dirty="0">
                          <a:solidFill>
                            <a:schemeClr val="tx1"/>
                          </a:solidFill>
                          <a:effectLst/>
                          <a:latin typeface="+mn-lt"/>
                          <a:ea typeface="+mn-ea"/>
                          <a:cs typeface="+mn-cs"/>
                        </a:rPr>
                        <a:t> Dijkstra </a:t>
                      </a:r>
                      <a:r>
                        <a:rPr lang="en-US" sz="2300" kern="1200" noProof="0">
                          <a:solidFill>
                            <a:schemeClr val="tx1"/>
                          </a:solidFill>
                          <a:effectLst/>
                          <a:latin typeface="+mn-lt"/>
                          <a:ea typeface="+mn-ea"/>
                          <a:cs typeface="+mn-cs"/>
                        </a:rPr>
                        <a:t>ve </a:t>
                      </a:r>
                      <a:r>
                        <a:rPr lang="en-US" sz="2300" kern="1200" noProof="0" dirty="0">
                          <a:solidFill>
                            <a:schemeClr val="tx1"/>
                          </a:solidFill>
                          <a:effectLst/>
                          <a:latin typeface="+mn-lt"/>
                          <a:ea typeface="+mn-ea"/>
                          <a:cs typeface="+mn-cs"/>
                        </a:rPr>
                        <a:t>A* </a:t>
                      </a:r>
                      <a:r>
                        <a:rPr lang="en-US" sz="2300" kern="1200" noProof="0" dirty="0" err="1">
                          <a:solidFill>
                            <a:schemeClr val="tx1"/>
                          </a:solidFill>
                          <a:effectLst/>
                          <a:latin typeface="+mn-lt"/>
                          <a:ea typeface="+mn-ea"/>
                          <a:cs typeface="+mn-cs"/>
                        </a:rPr>
                        <a:t>algoritmaları</a:t>
                      </a:r>
                      <a:r>
                        <a:rPr lang="en-US" sz="2300" kern="1200" noProof="0" dirty="0">
                          <a:solidFill>
                            <a:schemeClr val="tx1"/>
                          </a:solidFill>
                          <a:effectLst/>
                          <a:latin typeface="+mn-lt"/>
                          <a:ea typeface="+mn-ea"/>
                          <a:cs typeface="+mn-cs"/>
                        </a:rPr>
                        <a:t> </a:t>
                      </a:r>
                      <a:r>
                        <a:rPr lang="en-US" sz="2300" kern="1200" noProof="0" dirty="0" err="1">
                          <a:solidFill>
                            <a:schemeClr val="tx1"/>
                          </a:solidFill>
                          <a:effectLst/>
                          <a:latin typeface="+mn-lt"/>
                          <a:ea typeface="+mn-ea"/>
                          <a:cs typeface="+mn-cs"/>
                        </a:rPr>
                        <a:t>kullanmaya</a:t>
                      </a:r>
                      <a:r>
                        <a:rPr lang="en-US" sz="2300" kern="1200" noProof="0" dirty="0">
                          <a:solidFill>
                            <a:schemeClr val="tx1"/>
                          </a:solidFill>
                          <a:effectLst/>
                          <a:latin typeface="+mn-lt"/>
                          <a:ea typeface="+mn-ea"/>
                          <a:cs typeface="+mn-cs"/>
                        </a:rPr>
                        <a:t> </a:t>
                      </a:r>
                      <a:r>
                        <a:rPr lang="en-US" sz="2300" kern="1200" noProof="0" dirty="0" err="1">
                          <a:solidFill>
                            <a:schemeClr val="tx1"/>
                          </a:solidFill>
                          <a:effectLst/>
                          <a:latin typeface="+mn-lt"/>
                          <a:ea typeface="+mn-ea"/>
                          <a:cs typeface="+mn-cs"/>
                        </a:rPr>
                        <a:t>karar</a:t>
                      </a:r>
                      <a:r>
                        <a:rPr lang="en-US" sz="2300" kern="1200" noProof="0" dirty="0">
                          <a:solidFill>
                            <a:schemeClr val="tx1"/>
                          </a:solidFill>
                          <a:effectLst/>
                          <a:latin typeface="+mn-lt"/>
                          <a:ea typeface="+mn-ea"/>
                          <a:cs typeface="+mn-cs"/>
                        </a:rPr>
                        <a:t> </a:t>
                      </a:r>
                      <a:r>
                        <a:rPr lang="en-US" sz="2300" kern="1200" noProof="0" dirty="0" err="1">
                          <a:solidFill>
                            <a:schemeClr val="tx1"/>
                          </a:solidFill>
                          <a:effectLst/>
                          <a:latin typeface="+mn-lt"/>
                          <a:ea typeface="+mn-ea"/>
                          <a:cs typeface="+mn-cs"/>
                        </a:rPr>
                        <a:t>verilmiştir</a:t>
                      </a:r>
                      <a:r>
                        <a:rPr lang="en-US" sz="2300" kern="1200" noProof="0" dirty="0">
                          <a:solidFill>
                            <a:schemeClr val="tx1"/>
                          </a:solidFill>
                          <a:effectLst/>
                          <a:latin typeface="+mn-lt"/>
                          <a:ea typeface="+mn-ea"/>
                          <a:cs typeface="+mn-cs"/>
                        </a:rPr>
                        <a:t>. Bu </a:t>
                      </a:r>
                      <a:r>
                        <a:rPr lang="en-US" sz="2300" kern="1200" noProof="0" dirty="0" err="1">
                          <a:solidFill>
                            <a:schemeClr val="tx1"/>
                          </a:solidFill>
                          <a:effectLst/>
                          <a:latin typeface="+mn-lt"/>
                          <a:ea typeface="+mn-ea"/>
                          <a:cs typeface="+mn-cs"/>
                        </a:rPr>
                        <a:t>algoritmalar</a:t>
                      </a:r>
                      <a:r>
                        <a:rPr lang="en-US" sz="2300" kern="1200" noProof="0" dirty="0">
                          <a:solidFill>
                            <a:schemeClr val="tx1"/>
                          </a:solidFill>
                          <a:effectLst/>
                          <a:latin typeface="+mn-lt"/>
                          <a:ea typeface="+mn-ea"/>
                          <a:cs typeface="+mn-cs"/>
                        </a:rPr>
                        <a:t> </a:t>
                      </a:r>
                      <a:r>
                        <a:rPr lang="tr-TR" sz="2300" kern="1200" noProof="0" dirty="0" err="1">
                          <a:solidFill>
                            <a:schemeClr val="tx1"/>
                          </a:solidFill>
                          <a:effectLst/>
                          <a:latin typeface="+mn-lt"/>
                          <a:ea typeface="+mn-ea"/>
                          <a:cs typeface="+mn-cs"/>
                        </a:rPr>
                        <a:t>Travelling</a:t>
                      </a:r>
                      <a:r>
                        <a:rPr lang="tr-TR" sz="2300" kern="1200" baseline="0" noProof="0" dirty="0">
                          <a:solidFill>
                            <a:schemeClr val="tx1"/>
                          </a:solidFill>
                          <a:effectLst/>
                          <a:latin typeface="+mn-lt"/>
                          <a:ea typeface="+mn-ea"/>
                          <a:cs typeface="+mn-cs"/>
                        </a:rPr>
                        <a:t> </a:t>
                      </a:r>
                      <a:r>
                        <a:rPr lang="tr-TR" sz="2300" kern="1200" baseline="0" noProof="0" dirty="0" err="1">
                          <a:solidFill>
                            <a:schemeClr val="tx1"/>
                          </a:solidFill>
                          <a:effectLst/>
                          <a:latin typeface="+mn-lt"/>
                          <a:ea typeface="+mn-ea"/>
                          <a:cs typeface="+mn-cs"/>
                        </a:rPr>
                        <a:t>Salesman</a:t>
                      </a:r>
                      <a:r>
                        <a:rPr lang="tr-TR" sz="2300" kern="1200" baseline="0" noProof="0" dirty="0">
                          <a:solidFill>
                            <a:schemeClr val="tx1"/>
                          </a:solidFill>
                          <a:effectLst/>
                          <a:latin typeface="+mn-lt"/>
                          <a:ea typeface="+mn-ea"/>
                          <a:cs typeface="+mn-cs"/>
                        </a:rPr>
                        <a:t> </a:t>
                      </a:r>
                      <a:r>
                        <a:rPr lang="tr-TR" sz="2300" kern="1200" baseline="0" noProof="0" dirty="0" err="1">
                          <a:solidFill>
                            <a:schemeClr val="tx1"/>
                          </a:solidFill>
                          <a:effectLst/>
                          <a:latin typeface="+mn-lt"/>
                          <a:ea typeface="+mn-ea"/>
                          <a:cs typeface="+mn-cs"/>
                        </a:rPr>
                        <a:t>Problemi’ni</a:t>
                      </a:r>
                      <a:r>
                        <a:rPr lang="tr-TR" sz="2300" kern="1200" baseline="0" noProof="0" dirty="0">
                          <a:solidFill>
                            <a:schemeClr val="tx1"/>
                          </a:solidFill>
                          <a:effectLst/>
                          <a:latin typeface="+mn-lt"/>
                          <a:ea typeface="+mn-ea"/>
                          <a:cs typeface="+mn-cs"/>
                        </a:rPr>
                        <a:t> </a:t>
                      </a:r>
                      <a:r>
                        <a:rPr lang="en-US" sz="2300" kern="1200" noProof="0" dirty="0" err="1">
                          <a:solidFill>
                            <a:schemeClr val="tx1"/>
                          </a:solidFill>
                          <a:effectLst/>
                          <a:latin typeface="+mn-lt"/>
                          <a:ea typeface="+mn-ea"/>
                          <a:cs typeface="+mn-cs"/>
                        </a:rPr>
                        <a:t>çözmek</a:t>
                      </a:r>
                      <a:r>
                        <a:rPr lang="en-US" sz="2300" kern="1200" noProof="0" dirty="0">
                          <a:solidFill>
                            <a:schemeClr val="tx1"/>
                          </a:solidFill>
                          <a:effectLst/>
                          <a:latin typeface="+mn-lt"/>
                          <a:ea typeface="+mn-ea"/>
                          <a:cs typeface="+mn-cs"/>
                        </a:rPr>
                        <a:t> </a:t>
                      </a:r>
                      <a:r>
                        <a:rPr lang="en-US" sz="2300" kern="1200" noProof="0" dirty="0" err="1">
                          <a:solidFill>
                            <a:schemeClr val="tx1"/>
                          </a:solidFill>
                          <a:effectLst/>
                          <a:latin typeface="+mn-lt"/>
                          <a:ea typeface="+mn-ea"/>
                          <a:cs typeface="+mn-cs"/>
                        </a:rPr>
                        <a:t>için</a:t>
                      </a:r>
                      <a:r>
                        <a:rPr lang="en-US" sz="2300" kern="1200" noProof="0" dirty="0">
                          <a:solidFill>
                            <a:schemeClr val="tx1"/>
                          </a:solidFill>
                          <a:effectLst/>
                          <a:latin typeface="+mn-lt"/>
                          <a:ea typeface="+mn-ea"/>
                          <a:cs typeface="+mn-cs"/>
                        </a:rPr>
                        <a:t> </a:t>
                      </a:r>
                      <a:r>
                        <a:rPr lang="en-US" sz="2300" kern="1200" noProof="0" dirty="0" err="1">
                          <a:solidFill>
                            <a:schemeClr val="tx1"/>
                          </a:solidFill>
                          <a:effectLst/>
                          <a:latin typeface="+mn-lt"/>
                          <a:ea typeface="+mn-ea"/>
                          <a:cs typeface="+mn-cs"/>
                        </a:rPr>
                        <a:t>yeterli</a:t>
                      </a:r>
                      <a:r>
                        <a:rPr lang="en-US" sz="2300" kern="1200" noProof="0" dirty="0">
                          <a:solidFill>
                            <a:schemeClr val="tx1"/>
                          </a:solidFill>
                          <a:effectLst/>
                          <a:latin typeface="+mn-lt"/>
                          <a:ea typeface="+mn-ea"/>
                          <a:cs typeface="+mn-cs"/>
                        </a:rPr>
                        <a:t> </a:t>
                      </a:r>
                      <a:r>
                        <a:rPr lang="en-US" sz="2300" kern="1200" noProof="0" dirty="0" err="1">
                          <a:solidFill>
                            <a:schemeClr val="tx1"/>
                          </a:solidFill>
                          <a:effectLst/>
                          <a:latin typeface="+mn-lt"/>
                          <a:ea typeface="+mn-ea"/>
                          <a:cs typeface="+mn-cs"/>
                        </a:rPr>
                        <a:t>olmadığından</a:t>
                      </a:r>
                      <a:r>
                        <a:rPr lang="en-US" sz="2300" kern="1200" noProof="0" dirty="0">
                          <a:solidFill>
                            <a:schemeClr val="tx1"/>
                          </a:solidFill>
                          <a:effectLst/>
                          <a:latin typeface="+mn-lt"/>
                          <a:ea typeface="+mn-ea"/>
                          <a:cs typeface="+mn-cs"/>
                        </a:rPr>
                        <a:t> </a:t>
                      </a:r>
                      <a:r>
                        <a:rPr lang="en-US" sz="2300" kern="1200" noProof="0" dirty="0" err="1">
                          <a:solidFill>
                            <a:schemeClr val="tx1"/>
                          </a:solidFill>
                          <a:effectLst/>
                          <a:latin typeface="+mn-lt"/>
                          <a:ea typeface="+mn-ea"/>
                          <a:cs typeface="+mn-cs"/>
                        </a:rPr>
                        <a:t>değişiklikler</a:t>
                      </a:r>
                      <a:r>
                        <a:rPr lang="en-US" sz="2300" kern="1200" noProof="0" dirty="0">
                          <a:solidFill>
                            <a:schemeClr val="tx1"/>
                          </a:solidFill>
                          <a:effectLst/>
                          <a:latin typeface="+mn-lt"/>
                          <a:ea typeface="+mn-ea"/>
                          <a:cs typeface="+mn-cs"/>
                        </a:rPr>
                        <a:t> </a:t>
                      </a:r>
                      <a:r>
                        <a:rPr lang="en-US" sz="2300" kern="1200" noProof="0" dirty="0" err="1">
                          <a:solidFill>
                            <a:schemeClr val="tx1"/>
                          </a:solidFill>
                          <a:effectLst/>
                          <a:latin typeface="+mn-lt"/>
                          <a:ea typeface="+mn-ea"/>
                          <a:cs typeface="+mn-cs"/>
                        </a:rPr>
                        <a:t>yapılmıştır</a:t>
                      </a:r>
                      <a:r>
                        <a:rPr lang="en-US" sz="2300" kern="1200" noProof="0" dirty="0">
                          <a:solidFill>
                            <a:schemeClr val="tx1"/>
                          </a:solidFill>
                          <a:effectLst/>
                          <a:latin typeface="+mn-lt"/>
                          <a:ea typeface="+mn-ea"/>
                          <a:cs typeface="+mn-cs"/>
                        </a:rPr>
                        <a:t> </a:t>
                      </a:r>
                      <a:r>
                        <a:rPr lang="en-US" sz="2300" kern="1200" noProof="0" dirty="0" err="1">
                          <a:solidFill>
                            <a:schemeClr val="tx1"/>
                          </a:solidFill>
                          <a:effectLst/>
                          <a:latin typeface="+mn-lt"/>
                          <a:ea typeface="+mn-ea"/>
                          <a:cs typeface="+mn-cs"/>
                        </a:rPr>
                        <a:t>ve</a:t>
                      </a:r>
                      <a:r>
                        <a:rPr lang="en-US" sz="2300" kern="1200" noProof="0" dirty="0">
                          <a:solidFill>
                            <a:schemeClr val="tx1"/>
                          </a:solidFill>
                          <a:effectLst/>
                          <a:latin typeface="+mn-lt"/>
                          <a:ea typeface="+mn-ea"/>
                          <a:cs typeface="+mn-cs"/>
                        </a:rPr>
                        <a:t> </a:t>
                      </a:r>
                      <a:r>
                        <a:rPr lang="en-US" sz="2300" kern="1200" noProof="0" dirty="0" err="1">
                          <a:solidFill>
                            <a:schemeClr val="tx1"/>
                          </a:solidFill>
                          <a:effectLst/>
                          <a:latin typeface="+mn-lt"/>
                          <a:ea typeface="+mn-ea"/>
                          <a:cs typeface="+mn-cs"/>
                        </a:rPr>
                        <a:t>algoritmalar</a:t>
                      </a:r>
                      <a:r>
                        <a:rPr lang="en-US" sz="2300" kern="1200" noProof="0" dirty="0">
                          <a:solidFill>
                            <a:schemeClr val="tx1"/>
                          </a:solidFill>
                          <a:effectLst/>
                          <a:latin typeface="+mn-lt"/>
                          <a:ea typeface="+mn-ea"/>
                          <a:cs typeface="+mn-cs"/>
                        </a:rPr>
                        <a:t> </a:t>
                      </a:r>
                      <a:r>
                        <a:rPr lang="en-US" sz="2300" kern="1200" noProof="0" dirty="0" err="1">
                          <a:solidFill>
                            <a:schemeClr val="tx1"/>
                          </a:solidFill>
                          <a:effectLst/>
                          <a:latin typeface="+mn-lt"/>
                          <a:ea typeface="+mn-ea"/>
                          <a:cs typeface="+mn-cs"/>
                        </a:rPr>
                        <a:t>proje</a:t>
                      </a:r>
                      <a:r>
                        <a:rPr lang="en-US" sz="2300" kern="1200" noProof="0" dirty="0">
                          <a:solidFill>
                            <a:schemeClr val="tx1"/>
                          </a:solidFill>
                          <a:effectLst/>
                          <a:latin typeface="+mn-lt"/>
                          <a:ea typeface="+mn-ea"/>
                          <a:cs typeface="+mn-cs"/>
                        </a:rPr>
                        <a:t> </a:t>
                      </a:r>
                      <a:r>
                        <a:rPr lang="en-US" sz="2300" kern="1200" noProof="0" dirty="0" err="1">
                          <a:solidFill>
                            <a:schemeClr val="tx1"/>
                          </a:solidFill>
                          <a:effectLst/>
                          <a:latin typeface="+mn-lt"/>
                          <a:ea typeface="+mn-ea"/>
                          <a:cs typeface="+mn-cs"/>
                        </a:rPr>
                        <a:t>senaryosuna</a:t>
                      </a:r>
                      <a:r>
                        <a:rPr lang="en-US" sz="2300" kern="1200" noProof="0" dirty="0">
                          <a:solidFill>
                            <a:schemeClr val="tx1"/>
                          </a:solidFill>
                          <a:effectLst/>
                          <a:latin typeface="+mn-lt"/>
                          <a:ea typeface="+mn-ea"/>
                          <a:cs typeface="+mn-cs"/>
                        </a:rPr>
                        <a:t> </a:t>
                      </a:r>
                      <a:r>
                        <a:rPr lang="en-US" sz="2300" kern="1200" noProof="0" dirty="0" err="1">
                          <a:solidFill>
                            <a:schemeClr val="tx1"/>
                          </a:solidFill>
                          <a:effectLst/>
                          <a:latin typeface="+mn-lt"/>
                          <a:ea typeface="+mn-ea"/>
                          <a:cs typeface="+mn-cs"/>
                        </a:rPr>
                        <a:t>uygun</a:t>
                      </a:r>
                      <a:r>
                        <a:rPr lang="en-US" sz="2300" kern="1200" noProof="0" dirty="0">
                          <a:solidFill>
                            <a:schemeClr val="tx1"/>
                          </a:solidFill>
                          <a:effectLst/>
                          <a:latin typeface="+mn-lt"/>
                          <a:ea typeface="+mn-ea"/>
                          <a:cs typeface="+mn-cs"/>
                        </a:rPr>
                        <a:t> hale </a:t>
                      </a:r>
                      <a:r>
                        <a:rPr lang="en-US" sz="2300" kern="1200" noProof="0" dirty="0" err="1">
                          <a:solidFill>
                            <a:schemeClr val="tx1"/>
                          </a:solidFill>
                          <a:effectLst/>
                          <a:latin typeface="+mn-lt"/>
                          <a:ea typeface="+mn-ea"/>
                          <a:cs typeface="+mn-cs"/>
                        </a:rPr>
                        <a:t>getirilmiştir</a:t>
                      </a:r>
                      <a:r>
                        <a:rPr lang="en-US" sz="2300" kern="1200" noProof="0" dirty="0">
                          <a:solidFill>
                            <a:schemeClr val="tx1"/>
                          </a:solidFill>
                          <a:effectLst/>
                          <a:latin typeface="+mn-lt"/>
                          <a:ea typeface="+mn-ea"/>
                          <a:cs typeface="+mn-cs"/>
                        </a:rPr>
                        <a:t>. </a:t>
                      </a:r>
                      <a:r>
                        <a:rPr lang="en-US" sz="2300" kern="1200" noProof="0" dirty="0" err="1">
                          <a:solidFill>
                            <a:schemeClr val="tx1"/>
                          </a:solidFill>
                          <a:effectLst/>
                          <a:latin typeface="+mn-lt"/>
                          <a:ea typeface="+mn-ea"/>
                          <a:cs typeface="+mn-cs"/>
                        </a:rPr>
                        <a:t>Proje</a:t>
                      </a:r>
                      <a:r>
                        <a:rPr lang="en-US" sz="2300" kern="1200" noProof="0" dirty="0">
                          <a:solidFill>
                            <a:schemeClr val="tx1"/>
                          </a:solidFill>
                          <a:effectLst/>
                          <a:latin typeface="+mn-lt"/>
                          <a:ea typeface="+mn-ea"/>
                          <a:cs typeface="+mn-cs"/>
                        </a:rPr>
                        <a:t> </a:t>
                      </a:r>
                      <a:r>
                        <a:rPr lang="en-US" sz="2300" kern="1200" noProof="0" dirty="0" err="1">
                          <a:solidFill>
                            <a:schemeClr val="tx1"/>
                          </a:solidFill>
                          <a:effectLst/>
                          <a:latin typeface="+mn-lt"/>
                          <a:ea typeface="+mn-ea"/>
                          <a:cs typeface="+mn-cs"/>
                        </a:rPr>
                        <a:t>için</a:t>
                      </a:r>
                      <a:r>
                        <a:rPr lang="en-US" sz="2300" kern="1200" noProof="0" dirty="0">
                          <a:solidFill>
                            <a:schemeClr val="tx1"/>
                          </a:solidFill>
                          <a:effectLst/>
                          <a:latin typeface="+mn-lt"/>
                          <a:ea typeface="+mn-ea"/>
                          <a:cs typeface="+mn-cs"/>
                        </a:rPr>
                        <a:t> </a:t>
                      </a:r>
                      <a:r>
                        <a:rPr lang="en-US" sz="2300" kern="1200" noProof="0" dirty="0" err="1">
                          <a:solidFill>
                            <a:schemeClr val="tx1"/>
                          </a:solidFill>
                          <a:effectLst/>
                          <a:latin typeface="+mn-lt"/>
                          <a:ea typeface="+mn-ea"/>
                          <a:cs typeface="+mn-cs"/>
                        </a:rPr>
                        <a:t>senaryomuza</a:t>
                      </a:r>
                      <a:r>
                        <a:rPr lang="en-US" sz="2300" kern="1200" noProof="0" dirty="0">
                          <a:solidFill>
                            <a:schemeClr val="tx1"/>
                          </a:solidFill>
                          <a:effectLst/>
                          <a:latin typeface="+mn-lt"/>
                          <a:ea typeface="+mn-ea"/>
                          <a:cs typeface="+mn-cs"/>
                        </a:rPr>
                        <a:t> </a:t>
                      </a:r>
                      <a:r>
                        <a:rPr lang="en-US" sz="2300" kern="1200" noProof="0" dirty="0" err="1">
                          <a:solidFill>
                            <a:schemeClr val="tx1"/>
                          </a:solidFill>
                          <a:effectLst/>
                          <a:latin typeface="+mn-lt"/>
                          <a:ea typeface="+mn-ea"/>
                          <a:cs typeface="+mn-cs"/>
                        </a:rPr>
                        <a:t>uygun</a:t>
                      </a:r>
                      <a:r>
                        <a:rPr lang="en-US" sz="2300" kern="1200" noProof="0" dirty="0">
                          <a:solidFill>
                            <a:schemeClr val="tx1"/>
                          </a:solidFill>
                          <a:effectLst/>
                          <a:latin typeface="+mn-lt"/>
                          <a:ea typeface="+mn-ea"/>
                          <a:cs typeface="+mn-cs"/>
                        </a:rPr>
                        <a:t> robot </a:t>
                      </a:r>
                      <a:r>
                        <a:rPr lang="en-US" sz="2300" kern="1200" noProof="0" dirty="0" err="1">
                          <a:solidFill>
                            <a:schemeClr val="tx1"/>
                          </a:solidFill>
                          <a:effectLst/>
                          <a:latin typeface="+mn-lt"/>
                          <a:ea typeface="+mn-ea"/>
                          <a:cs typeface="+mn-cs"/>
                        </a:rPr>
                        <a:t>prototipleri</a:t>
                      </a:r>
                      <a:r>
                        <a:rPr lang="en-US" sz="2300" kern="1200" noProof="0" dirty="0">
                          <a:solidFill>
                            <a:schemeClr val="tx1"/>
                          </a:solidFill>
                          <a:effectLst/>
                          <a:latin typeface="+mn-lt"/>
                          <a:ea typeface="+mn-ea"/>
                          <a:cs typeface="+mn-cs"/>
                        </a:rPr>
                        <a:t> </a:t>
                      </a:r>
                      <a:r>
                        <a:rPr lang="en-US" sz="2300" kern="1200" noProof="0" dirty="0" err="1">
                          <a:solidFill>
                            <a:schemeClr val="tx1"/>
                          </a:solidFill>
                          <a:effectLst/>
                          <a:latin typeface="+mn-lt"/>
                          <a:ea typeface="+mn-ea"/>
                          <a:cs typeface="+mn-cs"/>
                        </a:rPr>
                        <a:t>ve</a:t>
                      </a:r>
                      <a:r>
                        <a:rPr lang="en-US" sz="2300" kern="1200" noProof="0" dirty="0">
                          <a:solidFill>
                            <a:schemeClr val="tx1"/>
                          </a:solidFill>
                          <a:effectLst/>
                          <a:latin typeface="+mn-lt"/>
                          <a:ea typeface="+mn-ea"/>
                          <a:cs typeface="+mn-cs"/>
                        </a:rPr>
                        <a:t> </a:t>
                      </a:r>
                      <a:r>
                        <a:rPr lang="en-US" sz="2300" kern="1200" noProof="0" dirty="0" err="1">
                          <a:solidFill>
                            <a:schemeClr val="tx1"/>
                          </a:solidFill>
                          <a:effectLst/>
                          <a:latin typeface="+mn-lt"/>
                          <a:ea typeface="+mn-ea"/>
                          <a:cs typeface="+mn-cs"/>
                        </a:rPr>
                        <a:t>ortam</a:t>
                      </a:r>
                      <a:r>
                        <a:rPr lang="en-US" sz="2300" kern="1200" noProof="0" dirty="0">
                          <a:solidFill>
                            <a:schemeClr val="tx1"/>
                          </a:solidFill>
                          <a:effectLst/>
                          <a:latin typeface="+mn-lt"/>
                          <a:ea typeface="+mn-ea"/>
                          <a:cs typeface="+mn-cs"/>
                        </a:rPr>
                        <a:t> </a:t>
                      </a:r>
                      <a:r>
                        <a:rPr lang="en-US" sz="2300" kern="1200" noProof="0" dirty="0" err="1">
                          <a:solidFill>
                            <a:schemeClr val="tx1"/>
                          </a:solidFill>
                          <a:effectLst/>
                          <a:latin typeface="+mn-lt"/>
                          <a:ea typeface="+mn-ea"/>
                          <a:cs typeface="+mn-cs"/>
                        </a:rPr>
                        <a:t>nesneleri</a:t>
                      </a:r>
                      <a:r>
                        <a:rPr lang="en-US" sz="2300" kern="1200" noProof="0" dirty="0">
                          <a:solidFill>
                            <a:schemeClr val="tx1"/>
                          </a:solidFill>
                          <a:effectLst/>
                          <a:latin typeface="+mn-lt"/>
                          <a:ea typeface="+mn-ea"/>
                          <a:cs typeface="+mn-cs"/>
                        </a:rPr>
                        <a:t> </a:t>
                      </a:r>
                      <a:r>
                        <a:rPr lang="en-US" sz="2300" kern="1200" noProof="0" dirty="0" err="1">
                          <a:solidFill>
                            <a:schemeClr val="tx1"/>
                          </a:solidFill>
                          <a:effectLst/>
                          <a:latin typeface="+mn-lt"/>
                          <a:ea typeface="+mn-ea"/>
                          <a:cs typeface="+mn-cs"/>
                        </a:rPr>
                        <a:t>bulunduran</a:t>
                      </a:r>
                      <a:r>
                        <a:rPr lang="en-US" sz="2300" kern="1200" noProof="0" dirty="0">
                          <a:solidFill>
                            <a:schemeClr val="tx1"/>
                          </a:solidFill>
                          <a:effectLst/>
                          <a:latin typeface="+mn-lt"/>
                          <a:ea typeface="+mn-ea"/>
                          <a:cs typeface="+mn-cs"/>
                        </a:rPr>
                        <a:t> </a:t>
                      </a:r>
                      <a:r>
                        <a:rPr lang="en-US" sz="2300" kern="1200" noProof="0" dirty="0" err="1">
                          <a:solidFill>
                            <a:schemeClr val="tx1"/>
                          </a:solidFill>
                          <a:effectLst/>
                          <a:latin typeface="+mn-lt"/>
                          <a:ea typeface="+mn-ea"/>
                          <a:cs typeface="+mn-cs"/>
                        </a:rPr>
                        <a:t>Webots</a:t>
                      </a:r>
                      <a:r>
                        <a:rPr lang="en-US" sz="2300" kern="1200" noProof="0" dirty="0">
                          <a:solidFill>
                            <a:schemeClr val="tx1"/>
                          </a:solidFill>
                          <a:effectLst/>
                          <a:latin typeface="+mn-lt"/>
                          <a:ea typeface="+mn-ea"/>
                          <a:cs typeface="+mn-cs"/>
                        </a:rPr>
                        <a:t> </a:t>
                      </a:r>
                      <a:r>
                        <a:rPr lang="en-US" sz="2300" kern="1200" noProof="0" dirty="0" err="1">
                          <a:solidFill>
                            <a:schemeClr val="tx1"/>
                          </a:solidFill>
                          <a:effectLst/>
                          <a:latin typeface="+mn-lt"/>
                          <a:ea typeface="+mn-ea"/>
                          <a:cs typeface="+mn-cs"/>
                        </a:rPr>
                        <a:t>simülasyon</a:t>
                      </a:r>
                      <a:r>
                        <a:rPr lang="en-US" sz="2300" kern="1200" noProof="0" dirty="0">
                          <a:solidFill>
                            <a:schemeClr val="tx1"/>
                          </a:solidFill>
                          <a:effectLst/>
                          <a:latin typeface="+mn-lt"/>
                          <a:ea typeface="+mn-ea"/>
                          <a:cs typeface="+mn-cs"/>
                        </a:rPr>
                        <a:t> </a:t>
                      </a:r>
                      <a:r>
                        <a:rPr lang="en-US" sz="2300" kern="1200" noProof="0" dirty="0" err="1">
                          <a:solidFill>
                            <a:schemeClr val="tx1"/>
                          </a:solidFill>
                          <a:effectLst/>
                          <a:latin typeface="+mn-lt"/>
                          <a:ea typeface="+mn-ea"/>
                          <a:cs typeface="+mn-cs"/>
                        </a:rPr>
                        <a:t>ortamı</a:t>
                      </a:r>
                      <a:r>
                        <a:rPr lang="en-US" sz="2300" kern="1200" noProof="0" dirty="0">
                          <a:solidFill>
                            <a:schemeClr val="tx1"/>
                          </a:solidFill>
                          <a:effectLst/>
                          <a:latin typeface="+mn-lt"/>
                          <a:ea typeface="+mn-ea"/>
                          <a:cs typeface="+mn-cs"/>
                        </a:rPr>
                        <a:t> </a:t>
                      </a:r>
                      <a:r>
                        <a:rPr lang="en-US" sz="2300" kern="1200" noProof="0" dirty="0" err="1">
                          <a:solidFill>
                            <a:schemeClr val="tx1"/>
                          </a:solidFill>
                          <a:effectLst/>
                          <a:latin typeface="+mn-lt"/>
                          <a:ea typeface="+mn-ea"/>
                          <a:cs typeface="+mn-cs"/>
                        </a:rPr>
                        <a:t>seçilmiştir</a:t>
                      </a:r>
                      <a:r>
                        <a:rPr lang="en-US" sz="2300" kern="1200" noProof="0" dirty="0">
                          <a:solidFill>
                            <a:schemeClr val="tx1"/>
                          </a:solidFill>
                          <a:effectLst/>
                          <a:latin typeface="+mn-lt"/>
                          <a:ea typeface="+mn-ea"/>
                          <a:cs typeface="+mn-cs"/>
                        </a:rPr>
                        <a:t>. </a:t>
                      </a:r>
                      <a:r>
                        <a:rPr lang="en-US" sz="2300" kern="1200" noProof="0" dirty="0" err="1">
                          <a:solidFill>
                            <a:schemeClr val="tx1"/>
                          </a:solidFill>
                          <a:effectLst/>
                          <a:latin typeface="+mn-lt"/>
                          <a:ea typeface="+mn-ea"/>
                          <a:cs typeface="+mn-cs"/>
                        </a:rPr>
                        <a:t>Spesifik</a:t>
                      </a:r>
                      <a:r>
                        <a:rPr lang="en-US" sz="2300" kern="1200" noProof="0" dirty="0">
                          <a:solidFill>
                            <a:schemeClr val="tx1"/>
                          </a:solidFill>
                          <a:effectLst/>
                          <a:latin typeface="+mn-lt"/>
                          <a:ea typeface="+mn-ea"/>
                          <a:cs typeface="+mn-cs"/>
                        </a:rPr>
                        <a:t> </a:t>
                      </a:r>
                      <a:r>
                        <a:rPr lang="en-US" sz="2300" kern="1200" noProof="0" dirty="0" err="1">
                          <a:solidFill>
                            <a:schemeClr val="tx1"/>
                          </a:solidFill>
                          <a:effectLst/>
                          <a:latin typeface="+mn-lt"/>
                          <a:ea typeface="+mn-ea"/>
                          <a:cs typeface="+mn-cs"/>
                        </a:rPr>
                        <a:t>olarak</a:t>
                      </a:r>
                      <a:r>
                        <a:rPr lang="en-US" sz="2300" kern="1200" noProof="0" dirty="0">
                          <a:solidFill>
                            <a:schemeClr val="tx1"/>
                          </a:solidFill>
                          <a:effectLst/>
                          <a:latin typeface="+mn-lt"/>
                          <a:ea typeface="+mn-ea"/>
                          <a:cs typeface="+mn-cs"/>
                        </a:rPr>
                        <a:t> </a:t>
                      </a:r>
                      <a:r>
                        <a:rPr lang="en-US" sz="2300" kern="1200" noProof="0" dirty="0" err="1">
                          <a:solidFill>
                            <a:schemeClr val="tx1"/>
                          </a:solidFill>
                          <a:effectLst/>
                          <a:latin typeface="+mn-lt"/>
                          <a:ea typeface="+mn-ea"/>
                          <a:cs typeface="+mn-cs"/>
                        </a:rPr>
                        <a:t>ise</a:t>
                      </a:r>
                      <a:r>
                        <a:rPr lang="en-US" sz="2300" kern="1200" noProof="0" dirty="0">
                          <a:solidFill>
                            <a:schemeClr val="tx1"/>
                          </a:solidFill>
                          <a:effectLst/>
                          <a:latin typeface="+mn-lt"/>
                          <a:ea typeface="+mn-ea"/>
                          <a:cs typeface="+mn-cs"/>
                        </a:rPr>
                        <a:t> </a:t>
                      </a:r>
                      <a:r>
                        <a:rPr lang="en-US" sz="2300" kern="1200" noProof="0" dirty="0" err="1">
                          <a:solidFill>
                            <a:schemeClr val="tx1"/>
                          </a:solidFill>
                          <a:effectLst/>
                          <a:latin typeface="+mn-lt"/>
                          <a:ea typeface="+mn-ea"/>
                          <a:cs typeface="+mn-cs"/>
                        </a:rPr>
                        <a:t>içinde</a:t>
                      </a:r>
                      <a:r>
                        <a:rPr lang="en-US" sz="2300" kern="1200" noProof="0" dirty="0">
                          <a:solidFill>
                            <a:schemeClr val="tx1"/>
                          </a:solidFill>
                          <a:effectLst/>
                          <a:latin typeface="+mn-lt"/>
                          <a:ea typeface="+mn-ea"/>
                          <a:cs typeface="+mn-cs"/>
                        </a:rPr>
                        <a:t> </a:t>
                      </a:r>
                      <a:r>
                        <a:rPr lang="en-US" sz="2300" kern="1200" noProof="0" dirty="0" err="1">
                          <a:solidFill>
                            <a:schemeClr val="tx1"/>
                          </a:solidFill>
                          <a:effectLst/>
                          <a:latin typeface="+mn-lt"/>
                          <a:ea typeface="+mn-ea"/>
                          <a:cs typeface="+mn-cs"/>
                        </a:rPr>
                        <a:t>mesafe</a:t>
                      </a:r>
                      <a:r>
                        <a:rPr lang="en-US" sz="2300" kern="1200" noProof="0" dirty="0">
                          <a:solidFill>
                            <a:schemeClr val="tx1"/>
                          </a:solidFill>
                          <a:effectLst/>
                          <a:latin typeface="+mn-lt"/>
                          <a:ea typeface="+mn-ea"/>
                          <a:cs typeface="+mn-cs"/>
                        </a:rPr>
                        <a:t> </a:t>
                      </a:r>
                      <a:r>
                        <a:rPr lang="en-US" sz="2300" kern="1200" noProof="0" dirty="0" err="1">
                          <a:solidFill>
                            <a:schemeClr val="tx1"/>
                          </a:solidFill>
                          <a:effectLst/>
                          <a:latin typeface="+mn-lt"/>
                          <a:ea typeface="+mn-ea"/>
                          <a:cs typeface="+mn-cs"/>
                        </a:rPr>
                        <a:t>sensörü</a:t>
                      </a:r>
                      <a:r>
                        <a:rPr lang="en-US" sz="2300" kern="1200" noProof="0" dirty="0">
                          <a:solidFill>
                            <a:schemeClr val="tx1"/>
                          </a:solidFill>
                          <a:effectLst/>
                          <a:latin typeface="+mn-lt"/>
                          <a:ea typeface="+mn-ea"/>
                          <a:cs typeface="+mn-cs"/>
                        </a:rPr>
                        <a:t>, led </a:t>
                      </a:r>
                      <a:r>
                        <a:rPr lang="en-US" sz="2300" kern="1200" noProof="0" dirty="0" err="1">
                          <a:solidFill>
                            <a:schemeClr val="tx1"/>
                          </a:solidFill>
                          <a:effectLst/>
                          <a:latin typeface="+mn-lt"/>
                          <a:ea typeface="+mn-ea"/>
                          <a:cs typeface="+mn-cs"/>
                        </a:rPr>
                        <a:t>ve</a:t>
                      </a:r>
                      <a:r>
                        <a:rPr lang="en-US" sz="2300" kern="1200" noProof="0" dirty="0">
                          <a:solidFill>
                            <a:schemeClr val="tx1"/>
                          </a:solidFill>
                          <a:effectLst/>
                          <a:latin typeface="+mn-lt"/>
                          <a:ea typeface="+mn-ea"/>
                          <a:cs typeface="+mn-cs"/>
                        </a:rPr>
                        <a:t> </a:t>
                      </a:r>
                      <a:r>
                        <a:rPr lang="en-US" sz="2300" kern="1200" noProof="0" dirty="0" err="1">
                          <a:solidFill>
                            <a:schemeClr val="tx1"/>
                          </a:solidFill>
                          <a:effectLst/>
                          <a:latin typeface="+mn-lt"/>
                          <a:ea typeface="+mn-ea"/>
                          <a:cs typeface="+mn-cs"/>
                        </a:rPr>
                        <a:t>kamera</a:t>
                      </a:r>
                      <a:r>
                        <a:rPr lang="en-US" sz="2300" kern="1200" noProof="0" dirty="0">
                          <a:solidFill>
                            <a:schemeClr val="tx1"/>
                          </a:solidFill>
                          <a:effectLst/>
                          <a:latin typeface="+mn-lt"/>
                          <a:ea typeface="+mn-ea"/>
                          <a:cs typeface="+mn-cs"/>
                        </a:rPr>
                        <a:t> </a:t>
                      </a:r>
                      <a:r>
                        <a:rPr lang="en-US" sz="2300" kern="1200" noProof="0" dirty="0" err="1">
                          <a:solidFill>
                            <a:schemeClr val="tx1"/>
                          </a:solidFill>
                          <a:effectLst/>
                          <a:latin typeface="+mn-lt"/>
                          <a:ea typeface="+mn-ea"/>
                          <a:cs typeface="+mn-cs"/>
                        </a:rPr>
                        <a:t>olan</a:t>
                      </a:r>
                      <a:r>
                        <a:rPr lang="en-US" sz="2300" kern="1200" noProof="0" dirty="0">
                          <a:solidFill>
                            <a:schemeClr val="tx1"/>
                          </a:solidFill>
                          <a:effectLst/>
                          <a:latin typeface="+mn-lt"/>
                          <a:ea typeface="+mn-ea"/>
                          <a:cs typeface="+mn-cs"/>
                        </a:rPr>
                        <a:t> e-Puck </a:t>
                      </a:r>
                      <a:r>
                        <a:rPr lang="en-US" sz="2300" kern="1200" noProof="0" dirty="0" err="1">
                          <a:solidFill>
                            <a:schemeClr val="tx1"/>
                          </a:solidFill>
                          <a:effectLst/>
                          <a:latin typeface="+mn-lt"/>
                          <a:ea typeface="+mn-ea"/>
                          <a:cs typeface="+mn-cs"/>
                        </a:rPr>
                        <a:t>robotu</a:t>
                      </a:r>
                      <a:r>
                        <a:rPr lang="en-US" sz="2300" kern="1200" noProof="0" dirty="0">
                          <a:solidFill>
                            <a:schemeClr val="tx1"/>
                          </a:solidFill>
                          <a:effectLst/>
                          <a:latin typeface="+mn-lt"/>
                          <a:ea typeface="+mn-ea"/>
                          <a:cs typeface="+mn-cs"/>
                        </a:rPr>
                        <a:t> </a:t>
                      </a:r>
                      <a:r>
                        <a:rPr lang="en-US" sz="2300" kern="1200" noProof="0" dirty="0" err="1">
                          <a:solidFill>
                            <a:schemeClr val="tx1"/>
                          </a:solidFill>
                          <a:effectLst/>
                          <a:latin typeface="+mn-lt"/>
                          <a:ea typeface="+mn-ea"/>
                          <a:cs typeface="+mn-cs"/>
                        </a:rPr>
                        <a:t>seçilmiştir</a:t>
                      </a:r>
                      <a:r>
                        <a:rPr lang="en-US" sz="2300" kern="1200" noProof="0" dirty="0">
                          <a:solidFill>
                            <a:schemeClr val="tx1"/>
                          </a:solidFill>
                          <a:effectLst/>
                          <a:latin typeface="+mn-lt"/>
                          <a:ea typeface="+mn-ea"/>
                          <a:cs typeface="+mn-cs"/>
                        </a:rPr>
                        <a:t>.</a:t>
                      </a:r>
                    </a:p>
                    <a:p>
                      <a:pPr marL="0" marR="0" indent="0" algn="just" defTabSz="2945079" rtl="0" eaLnBrk="1" fontAlgn="auto" latinLnBrk="0" hangingPunct="1">
                        <a:lnSpc>
                          <a:spcPct val="100000"/>
                        </a:lnSpc>
                        <a:spcBef>
                          <a:spcPts val="0"/>
                        </a:spcBef>
                        <a:spcAft>
                          <a:spcPts val="0"/>
                        </a:spcAft>
                        <a:buClrTx/>
                        <a:buSzTx/>
                        <a:buFontTx/>
                        <a:buNone/>
                        <a:tabLst/>
                        <a:defRPr/>
                      </a:pPr>
                      <a:endParaRPr lang="en-US" sz="2300" kern="1200" noProof="0" dirty="0">
                        <a:solidFill>
                          <a:schemeClr val="tx1"/>
                        </a:solidFill>
                        <a:effectLst/>
                        <a:latin typeface="+mn-lt"/>
                        <a:ea typeface="+mn-ea"/>
                        <a:cs typeface="+mn-cs"/>
                      </a:endParaRPr>
                    </a:p>
                  </a:txBody>
                  <a:tcPr marL="72008" marR="72008" marT="29704" marB="29704">
                    <a:solidFill>
                      <a:schemeClr val="bg1"/>
                    </a:solidFill>
                  </a:tcPr>
                </a:tc>
                <a:extLst>
                  <a:ext uri="{0D108BD9-81ED-4DB2-BD59-A6C34878D82A}">
                    <a16:rowId xmlns:a16="http://schemas.microsoft.com/office/drawing/2014/main" val="10001"/>
                  </a:ext>
                </a:extLst>
              </a:tr>
            </a:tbl>
          </a:graphicData>
        </a:graphic>
      </p:graphicFrame>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18531" y="536898"/>
            <a:ext cx="2202540" cy="2104144"/>
          </a:xfrm>
          <a:prstGeom prst="rect">
            <a:avLst/>
          </a:prstGeom>
        </p:spPr>
      </p:pic>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935" y="487999"/>
            <a:ext cx="2282342" cy="2194560"/>
          </a:xfrm>
          <a:prstGeom prst="rect">
            <a:avLst/>
          </a:prstGeom>
        </p:spPr>
      </p:pic>
      <p:pic>
        <p:nvPicPr>
          <p:cNvPr id="6" name="Picture 5">
            <a:extLst>
              <a:ext uri="{FF2B5EF4-FFF2-40B4-BE49-F238E27FC236}">
                <a16:creationId xmlns:a16="http://schemas.microsoft.com/office/drawing/2014/main" id="{D61D23B5-D01D-4531-A77B-06E153FE015E}"/>
              </a:ext>
            </a:extLst>
          </p:cNvPr>
          <p:cNvPicPr>
            <a:picLocks noChangeAspect="1"/>
          </p:cNvPicPr>
          <p:nvPr/>
        </p:nvPicPr>
        <p:blipFill>
          <a:blip r:embed="rId5"/>
          <a:stretch>
            <a:fillRect/>
          </a:stretch>
        </p:blipFill>
        <p:spPr>
          <a:xfrm>
            <a:off x="8628685" y="15986696"/>
            <a:ext cx="5315223" cy="4195411"/>
          </a:xfrm>
          <a:prstGeom prst="rect">
            <a:avLst/>
          </a:prstGeom>
        </p:spPr>
      </p:pic>
      <p:pic>
        <p:nvPicPr>
          <p:cNvPr id="12" name="Picture 11" descr="A picture containing wall, indoor, bathroom&#10;&#10;Description automatically generated">
            <a:extLst>
              <a:ext uri="{FF2B5EF4-FFF2-40B4-BE49-F238E27FC236}">
                <a16:creationId xmlns:a16="http://schemas.microsoft.com/office/drawing/2014/main" id="{B86F34E8-6BA4-44E4-80FE-165C6990A1F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16666945" y="15566830"/>
            <a:ext cx="4195412" cy="5315222"/>
          </a:xfrm>
          <a:prstGeom prst="rect">
            <a:avLst/>
          </a:prstGeom>
        </p:spPr>
      </p:pic>
      <p:pic>
        <p:nvPicPr>
          <p:cNvPr id="15" name="Picture 14">
            <a:extLst>
              <a:ext uri="{FF2B5EF4-FFF2-40B4-BE49-F238E27FC236}">
                <a16:creationId xmlns:a16="http://schemas.microsoft.com/office/drawing/2014/main" id="{9AB12CD9-8F60-44E9-9319-588B1B28D668}"/>
              </a:ext>
            </a:extLst>
          </p:cNvPr>
          <p:cNvPicPr>
            <a:picLocks noChangeAspect="1"/>
          </p:cNvPicPr>
          <p:nvPr/>
        </p:nvPicPr>
        <p:blipFill>
          <a:blip r:embed="rId7"/>
          <a:stretch>
            <a:fillRect/>
          </a:stretch>
        </p:blipFill>
        <p:spPr>
          <a:xfrm>
            <a:off x="2015331" y="17544944"/>
            <a:ext cx="3810000" cy="2597256"/>
          </a:xfrm>
          <a:prstGeom prst="rect">
            <a:avLst/>
          </a:prstGeom>
        </p:spPr>
      </p:pic>
      <p:pic>
        <p:nvPicPr>
          <p:cNvPr id="3" name="Resim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73331" y="6149311"/>
            <a:ext cx="4649139" cy="3934491"/>
          </a:xfrm>
          <a:prstGeom prst="rect">
            <a:avLst/>
          </a:prstGeom>
        </p:spPr>
      </p:pic>
      <p:pic>
        <p:nvPicPr>
          <p:cNvPr id="5" name="Picture 4">
            <a:extLst>
              <a:ext uri="{FF2B5EF4-FFF2-40B4-BE49-F238E27FC236}">
                <a16:creationId xmlns:a16="http://schemas.microsoft.com/office/drawing/2014/main" id="{4DE2802D-7B5A-4C1C-83AC-FFC4D630FACC}"/>
              </a:ext>
            </a:extLst>
          </p:cNvPr>
          <p:cNvPicPr>
            <a:picLocks noChangeAspect="1"/>
          </p:cNvPicPr>
          <p:nvPr/>
        </p:nvPicPr>
        <p:blipFill>
          <a:blip r:embed="rId9"/>
          <a:stretch>
            <a:fillRect/>
          </a:stretch>
        </p:blipFill>
        <p:spPr>
          <a:xfrm>
            <a:off x="23580428" y="7977403"/>
            <a:ext cx="5139373" cy="2639797"/>
          </a:xfrm>
          <a:prstGeom prst="rect">
            <a:avLst/>
          </a:prstGeom>
        </p:spPr>
      </p:pic>
    </p:spTree>
    <p:extLst>
      <p:ext uri="{BB962C8B-B14F-4D97-AF65-F5344CB8AC3E}">
        <p14:creationId xmlns:p14="http://schemas.microsoft.com/office/powerpoint/2010/main" val="2929239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1627</TotalTime>
  <Words>716</Words>
  <Application>Microsoft Office PowerPoint</Application>
  <PresentationFormat>Custom</PresentationFormat>
  <Paragraphs>55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Cambria Math</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Template</dc:title>
  <dc:creator>Template.org</dc:creator>
  <cp:keywords>scientific poster template</cp:keywords>
  <cp:lastModifiedBy>Göksun Beren Usta</cp:lastModifiedBy>
  <cp:revision>89</cp:revision>
  <dcterms:created xsi:type="dcterms:W3CDTF">2012-02-02T05:39:18Z</dcterms:created>
  <dcterms:modified xsi:type="dcterms:W3CDTF">2022-05-27T11:57:15Z</dcterms:modified>
</cp:coreProperties>
</file>