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7"/>
  </p:notesMasterIdLst>
  <p:handoutMasterIdLst>
    <p:handoutMasterId r:id="rId28"/>
  </p:handoutMasterIdLst>
  <p:sldIdLst>
    <p:sldId id="318" r:id="rId3"/>
    <p:sldId id="330" r:id="rId4"/>
    <p:sldId id="331" r:id="rId5"/>
    <p:sldId id="335" r:id="rId6"/>
    <p:sldId id="339" r:id="rId7"/>
    <p:sldId id="319" r:id="rId8"/>
    <p:sldId id="340" r:id="rId9"/>
    <p:sldId id="334" r:id="rId10"/>
    <p:sldId id="341" r:id="rId11"/>
    <p:sldId id="342" r:id="rId12"/>
    <p:sldId id="343" r:id="rId13"/>
    <p:sldId id="344" r:id="rId14"/>
    <p:sldId id="332" r:id="rId15"/>
    <p:sldId id="321" r:id="rId16"/>
    <p:sldId id="336" r:id="rId17"/>
    <p:sldId id="333" r:id="rId18"/>
    <p:sldId id="276" r:id="rId19"/>
    <p:sldId id="322" r:id="rId20"/>
    <p:sldId id="324" r:id="rId21"/>
    <p:sldId id="337" r:id="rId22"/>
    <p:sldId id="323" r:id="rId23"/>
    <p:sldId id="345" r:id="rId24"/>
    <p:sldId id="346" r:id="rId25"/>
    <p:sldId id="33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3984" userDrawn="1">
          <p15:clr>
            <a:srgbClr val="547EBF"/>
          </p15:clr>
        </p15:guide>
        <p15:guide id="5" pos="336" userDrawn="1">
          <p15:clr>
            <a:srgbClr val="547EBF"/>
          </p15:clr>
        </p15:guide>
        <p15:guide id="8" pos="7344" userDrawn="1">
          <p15:clr>
            <a:srgbClr val="5ACBF0"/>
          </p15:clr>
        </p15:guide>
        <p15:guide id="9" orient="horz" pos="336" userDrawn="1">
          <p15:clr>
            <a:srgbClr val="547EBF"/>
          </p15:clr>
        </p15:guide>
        <p15:guide id="10" orient="horz" pos="6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B09"/>
    <a:srgbClr val="D79E6B"/>
    <a:srgbClr val="F2AC4D"/>
    <a:srgbClr val="3F2A1D"/>
    <a:srgbClr val="F3E2C8"/>
    <a:srgbClr val="8C5C2C"/>
    <a:srgbClr val="D6BC98"/>
    <a:srgbClr val="1D1D1D"/>
    <a:srgbClr val="62432C"/>
    <a:srgbClr val="594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0" autoAdjust="0"/>
    <p:restoredTop sz="94703" autoAdjust="0"/>
  </p:normalViewPr>
  <p:slideViewPr>
    <p:cSldViewPr snapToGrid="0" showGuides="1">
      <p:cViewPr>
        <p:scale>
          <a:sx n="75" d="100"/>
          <a:sy n="75" d="100"/>
        </p:scale>
        <p:origin x="1218" y="462"/>
      </p:cViewPr>
      <p:guideLst>
        <p:guide orient="horz" pos="3984"/>
        <p:guide pos="336"/>
        <p:guide pos="7344"/>
        <p:guide orient="horz" pos="336"/>
        <p:guide orient="horz" pos="672"/>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showGuides="1">
      <p:cViewPr varScale="1">
        <p:scale>
          <a:sx n="52" d="100"/>
          <a:sy n="52" d="100"/>
        </p:scale>
        <p:origin x="26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tr-TR" dirty="0">
                <a:solidFill>
                  <a:schemeClr val="bg1"/>
                </a:solidFill>
              </a:rPr>
              <a:t> Satış Tahmini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Lembar1!$B$1</c:f>
              <c:strCache>
                <c:ptCount val="1"/>
                <c:pt idx="0">
                  <c:v>Pazartesi</c:v>
                </c:pt>
              </c:strCache>
            </c:strRef>
          </c:tx>
          <c:spPr>
            <a:solidFill>
              <a:srgbClr val="3F2A1D"/>
            </a:solidFill>
            <a:ln>
              <a:noFill/>
            </a:ln>
            <a:effectLst/>
          </c:spPr>
          <c:invertIfNegative val="0"/>
          <c:cat>
            <c:strRef>
              <c:f>Lembar1!$A$2:$A$3</c:f>
              <c:strCache>
                <c:ptCount val="2"/>
                <c:pt idx="0">
                  <c:v>Beklenen Satış</c:v>
                </c:pt>
                <c:pt idx="1">
                  <c:v>Gerçekleşen Satış</c:v>
                </c:pt>
              </c:strCache>
            </c:strRef>
          </c:cat>
          <c:val>
            <c:numRef>
              <c:f>Lembar1!$B$2:$B$3</c:f>
              <c:numCache>
                <c:formatCode>General</c:formatCode>
                <c:ptCount val="2"/>
                <c:pt idx="0">
                  <c:v>24.971</c:v>
                </c:pt>
                <c:pt idx="1">
                  <c:v>27.341999999999999</c:v>
                </c:pt>
              </c:numCache>
            </c:numRef>
          </c:val>
          <c:extLst>
            <c:ext xmlns:c16="http://schemas.microsoft.com/office/drawing/2014/chart" uri="{C3380CC4-5D6E-409C-BE32-E72D297353CC}">
              <c16:uniqueId val="{00000000-9ADF-49ED-B8E0-E5909C40CC65}"/>
            </c:ext>
          </c:extLst>
        </c:ser>
        <c:ser>
          <c:idx val="1"/>
          <c:order val="1"/>
          <c:tx>
            <c:strRef>
              <c:f>Lembar1!$C$1</c:f>
              <c:strCache>
                <c:ptCount val="1"/>
                <c:pt idx="0">
                  <c:v>Salı</c:v>
                </c:pt>
              </c:strCache>
            </c:strRef>
          </c:tx>
          <c:spPr>
            <a:solidFill>
              <a:srgbClr val="F2AC4D"/>
            </a:solidFill>
            <a:ln>
              <a:noFill/>
            </a:ln>
            <a:effectLst/>
          </c:spPr>
          <c:invertIfNegative val="0"/>
          <c:cat>
            <c:strRef>
              <c:f>Lembar1!$A$2:$A$3</c:f>
              <c:strCache>
                <c:ptCount val="2"/>
                <c:pt idx="0">
                  <c:v>Beklenen Satış</c:v>
                </c:pt>
                <c:pt idx="1">
                  <c:v>Gerçekleşen Satış</c:v>
                </c:pt>
              </c:strCache>
            </c:strRef>
          </c:cat>
          <c:val>
            <c:numRef>
              <c:f>Lembar1!$C$2:$C$3</c:f>
              <c:numCache>
                <c:formatCode>General</c:formatCode>
                <c:ptCount val="2"/>
                <c:pt idx="0">
                  <c:v>17.3</c:v>
                </c:pt>
                <c:pt idx="1">
                  <c:v>13.4</c:v>
                </c:pt>
              </c:numCache>
            </c:numRef>
          </c:val>
          <c:extLst>
            <c:ext xmlns:c16="http://schemas.microsoft.com/office/drawing/2014/chart" uri="{C3380CC4-5D6E-409C-BE32-E72D297353CC}">
              <c16:uniqueId val="{00000001-9ADF-49ED-B8E0-E5909C40CC65}"/>
            </c:ext>
          </c:extLst>
        </c:ser>
        <c:ser>
          <c:idx val="2"/>
          <c:order val="2"/>
          <c:tx>
            <c:strRef>
              <c:f>Lembar1!$D$1</c:f>
              <c:strCache>
                <c:ptCount val="1"/>
                <c:pt idx="0">
                  <c:v>Çarşamba</c:v>
                </c:pt>
              </c:strCache>
            </c:strRef>
          </c:tx>
          <c:spPr>
            <a:solidFill>
              <a:srgbClr val="F3E2C8"/>
            </a:solidFill>
            <a:ln>
              <a:noFill/>
            </a:ln>
            <a:effectLst/>
          </c:spPr>
          <c:invertIfNegative val="0"/>
          <c:cat>
            <c:strRef>
              <c:f>Lembar1!$A$2:$A$3</c:f>
              <c:strCache>
                <c:ptCount val="2"/>
                <c:pt idx="0">
                  <c:v>Beklenen Satış</c:v>
                </c:pt>
                <c:pt idx="1">
                  <c:v>Gerçekleşen Satış</c:v>
                </c:pt>
              </c:strCache>
            </c:strRef>
          </c:cat>
          <c:val>
            <c:numRef>
              <c:f>Lembar1!$D$2:$D$3</c:f>
              <c:numCache>
                <c:formatCode>General</c:formatCode>
                <c:ptCount val="2"/>
                <c:pt idx="0">
                  <c:v>20.445</c:v>
                </c:pt>
                <c:pt idx="1">
                  <c:v>28.445</c:v>
                </c:pt>
              </c:numCache>
            </c:numRef>
          </c:val>
          <c:extLst>
            <c:ext xmlns:c16="http://schemas.microsoft.com/office/drawing/2014/chart" uri="{C3380CC4-5D6E-409C-BE32-E72D297353CC}">
              <c16:uniqueId val="{00000002-9ADF-49ED-B8E0-E5909C40CC65}"/>
            </c:ext>
          </c:extLst>
        </c:ser>
        <c:dLbls>
          <c:showLegendKey val="0"/>
          <c:showVal val="0"/>
          <c:showCatName val="0"/>
          <c:showSerName val="0"/>
          <c:showPercent val="0"/>
          <c:showBubbleSize val="0"/>
        </c:dLbls>
        <c:gapWidth val="150"/>
        <c:overlap val="100"/>
        <c:axId val="1146610063"/>
        <c:axId val="347666575"/>
      </c:barChart>
      <c:catAx>
        <c:axId val="1146610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47666575"/>
        <c:crosses val="autoZero"/>
        <c:auto val="1"/>
        <c:lblAlgn val="ctr"/>
        <c:lblOffset val="100"/>
        <c:noMultiLvlLbl val="0"/>
      </c:catAx>
      <c:valAx>
        <c:axId val="347666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46610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13075336574"/>
          <c:y val="2.2396367858202024E-2"/>
          <c:w val="0.87093727652429864"/>
          <c:h val="0.68362060658564261"/>
        </c:manualLayout>
      </c:layout>
      <c:lineChart>
        <c:grouping val="standard"/>
        <c:varyColors val="0"/>
        <c:ser>
          <c:idx val="0"/>
          <c:order val="0"/>
          <c:tx>
            <c:strRef>
              <c:f>Sayfa1!$B$1</c:f>
              <c:strCache>
                <c:ptCount val="1"/>
                <c:pt idx="0">
                  <c:v>actual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Sayfa1!$A$2:$A$50</c:f>
              <c:numCache>
                <c:formatCode>m/d/yyyy</c:formatCode>
                <c:ptCount val="49"/>
                <c:pt idx="0">
                  <c:v>45348</c:v>
                </c:pt>
                <c:pt idx="1">
                  <c:v>45355</c:v>
                </c:pt>
                <c:pt idx="2">
                  <c:v>45362</c:v>
                </c:pt>
                <c:pt idx="3">
                  <c:v>45369</c:v>
                </c:pt>
                <c:pt idx="4">
                  <c:v>45376</c:v>
                </c:pt>
                <c:pt idx="5">
                  <c:v>45383</c:v>
                </c:pt>
                <c:pt idx="6">
                  <c:v>45390</c:v>
                </c:pt>
                <c:pt idx="7">
                  <c:v>45397</c:v>
                </c:pt>
                <c:pt idx="8">
                  <c:v>45404</c:v>
                </c:pt>
                <c:pt idx="9">
                  <c:v>45411</c:v>
                </c:pt>
                <c:pt idx="10">
                  <c:v>45418</c:v>
                </c:pt>
                <c:pt idx="11">
                  <c:v>45425</c:v>
                </c:pt>
                <c:pt idx="12">
                  <c:v>45432</c:v>
                </c:pt>
                <c:pt idx="13">
                  <c:v>45439</c:v>
                </c:pt>
                <c:pt idx="14">
                  <c:v>45446</c:v>
                </c:pt>
                <c:pt idx="15">
                  <c:v>45453</c:v>
                </c:pt>
                <c:pt idx="16">
                  <c:v>45460</c:v>
                </c:pt>
                <c:pt idx="17">
                  <c:v>45467</c:v>
                </c:pt>
                <c:pt idx="18">
                  <c:v>45474</c:v>
                </c:pt>
                <c:pt idx="19">
                  <c:v>45481</c:v>
                </c:pt>
                <c:pt idx="20">
                  <c:v>45488</c:v>
                </c:pt>
                <c:pt idx="21">
                  <c:v>45495</c:v>
                </c:pt>
                <c:pt idx="22">
                  <c:v>45502</c:v>
                </c:pt>
                <c:pt idx="23">
                  <c:v>45509</c:v>
                </c:pt>
                <c:pt idx="24">
                  <c:v>45516</c:v>
                </c:pt>
                <c:pt idx="25">
                  <c:v>45523</c:v>
                </c:pt>
                <c:pt idx="26">
                  <c:v>45530</c:v>
                </c:pt>
                <c:pt idx="27">
                  <c:v>45537</c:v>
                </c:pt>
                <c:pt idx="28">
                  <c:v>45544</c:v>
                </c:pt>
                <c:pt idx="29">
                  <c:v>45551</c:v>
                </c:pt>
                <c:pt idx="30">
                  <c:v>45558</c:v>
                </c:pt>
                <c:pt idx="31">
                  <c:v>45565</c:v>
                </c:pt>
                <c:pt idx="32">
                  <c:v>45572</c:v>
                </c:pt>
                <c:pt idx="33">
                  <c:v>45579</c:v>
                </c:pt>
                <c:pt idx="34">
                  <c:v>45586</c:v>
                </c:pt>
                <c:pt idx="35">
                  <c:v>45593</c:v>
                </c:pt>
                <c:pt idx="36">
                  <c:v>45600</c:v>
                </c:pt>
                <c:pt idx="37">
                  <c:v>45607</c:v>
                </c:pt>
                <c:pt idx="38">
                  <c:v>45614</c:v>
                </c:pt>
                <c:pt idx="39">
                  <c:v>45621</c:v>
                </c:pt>
                <c:pt idx="40">
                  <c:v>45628</c:v>
                </c:pt>
                <c:pt idx="41">
                  <c:v>45635</c:v>
                </c:pt>
                <c:pt idx="42">
                  <c:v>45642</c:v>
                </c:pt>
                <c:pt idx="43">
                  <c:v>45649</c:v>
                </c:pt>
                <c:pt idx="44">
                  <c:v>45656</c:v>
                </c:pt>
                <c:pt idx="45">
                  <c:v>45663</c:v>
                </c:pt>
                <c:pt idx="46">
                  <c:v>45670</c:v>
                </c:pt>
                <c:pt idx="47">
                  <c:v>45677</c:v>
                </c:pt>
                <c:pt idx="48">
                  <c:v>45684</c:v>
                </c:pt>
              </c:numCache>
            </c:numRef>
          </c:cat>
          <c:val>
            <c:numRef>
              <c:f>Sayfa1!$B$2:$B$50</c:f>
              <c:numCache>
                <c:formatCode>General</c:formatCode>
                <c:ptCount val="49"/>
                <c:pt idx="0">
                  <c:v>3860</c:v>
                </c:pt>
                <c:pt idx="1">
                  <c:v>5480</c:v>
                </c:pt>
                <c:pt idx="2">
                  <c:v>4860</c:v>
                </c:pt>
                <c:pt idx="3">
                  <c:v>3930</c:v>
                </c:pt>
                <c:pt idx="4">
                  <c:v>4340</c:v>
                </c:pt>
                <c:pt idx="5">
                  <c:v>4480</c:v>
                </c:pt>
                <c:pt idx="6">
                  <c:v>5130</c:v>
                </c:pt>
                <c:pt idx="7">
                  <c:v>5330</c:v>
                </c:pt>
                <c:pt idx="8">
                  <c:v>4060</c:v>
                </c:pt>
                <c:pt idx="9">
                  <c:v>3860</c:v>
                </c:pt>
                <c:pt idx="10">
                  <c:v>5360</c:v>
                </c:pt>
                <c:pt idx="11">
                  <c:v>7230</c:v>
                </c:pt>
                <c:pt idx="12">
                  <c:v>8890</c:v>
                </c:pt>
                <c:pt idx="13">
                  <c:v>8140</c:v>
                </c:pt>
                <c:pt idx="14">
                  <c:v>13780</c:v>
                </c:pt>
                <c:pt idx="15">
                  <c:v>10960</c:v>
                </c:pt>
                <c:pt idx="16">
                  <c:v>12520</c:v>
                </c:pt>
                <c:pt idx="17">
                  <c:v>6910</c:v>
                </c:pt>
                <c:pt idx="18">
                  <c:v>7590</c:v>
                </c:pt>
                <c:pt idx="19">
                  <c:v>6380</c:v>
                </c:pt>
                <c:pt idx="20">
                  <c:v>7120</c:v>
                </c:pt>
                <c:pt idx="21">
                  <c:v>14980</c:v>
                </c:pt>
                <c:pt idx="22">
                  <c:v>14980</c:v>
                </c:pt>
                <c:pt idx="23">
                  <c:v>14380</c:v>
                </c:pt>
                <c:pt idx="24">
                  <c:v>14980</c:v>
                </c:pt>
                <c:pt idx="25">
                  <c:v>11820</c:v>
                </c:pt>
                <c:pt idx="26">
                  <c:v>6760</c:v>
                </c:pt>
                <c:pt idx="27">
                  <c:v>8940</c:v>
                </c:pt>
                <c:pt idx="28">
                  <c:v>6770</c:v>
                </c:pt>
                <c:pt idx="29">
                  <c:v>9640</c:v>
                </c:pt>
                <c:pt idx="30">
                  <c:v>9140</c:v>
                </c:pt>
                <c:pt idx="31">
                  <c:v>8190</c:v>
                </c:pt>
                <c:pt idx="32">
                  <c:v>10230</c:v>
                </c:pt>
                <c:pt idx="33">
                  <c:v>10230</c:v>
                </c:pt>
                <c:pt idx="34">
                  <c:v>9040</c:v>
                </c:pt>
                <c:pt idx="35">
                  <c:v>8290</c:v>
                </c:pt>
                <c:pt idx="36">
                  <c:v>6770</c:v>
                </c:pt>
                <c:pt idx="37">
                  <c:v>7620</c:v>
                </c:pt>
                <c:pt idx="38">
                  <c:v>4330</c:v>
                </c:pt>
                <c:pt idx="39">
                  <c:v>5020</c:v>
                </c:pt>
                <c:pt idx="40">
                  <c:v>6720</c:v>
                </c:pt>
                <c:pt idx="41">
                  <c:v>3860</c:v>
                </c:pt>
                <c:pt idx="42">
                  <c:v>6140</c:v>
                </c:pt>
                <c:pt idx="43">
                  <c:v>5710</c:v>
                </c:pt>
                <c:pt idx="44">
                  <c:v>5570</c:v>
                </c:pt>
                <c:pt idx="45">
                  <c:v>4480</c:v>
                </c:pt>
                <c:pt idx="46">
                  <c:v>5280</c:v>
                </c:pt>
                <c:pt idx="47">
                  <c:v>5230</c:v>
                </c:pt>
                <c:pt idx="48">
                  <c:v>5430</c:v>
                </c:pt>
              </c:numCache>
            </c:numRef>
          </c:val>
          <c:smooth val="0"/>
          <c:extLst>
            <c:ext xmlns:c16="http://schemas.microsoft.com/office/drawing/2014/chart" uri="{C3380CC4-5D6E-409C-BE32-E72D297353CC}">
              <c16:uniqueId val="{00000000-B016-4D33-A611-8DD5B69C047B}"/>
            </c:ext>
          </c:extLst>
        </c:ser>
        <c:ser>
          <c:idx val="1"/>
          <c:order val="1"/>
          <c:tx>
            <c:strRef>
              <c:f>Sayfa1!$C$1</c:f>
              <c:strCache>
                <c:ptCount val="1"/>
                <c:pt idx="0">
                  <c:v>predicted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Sayfa1!$A$2:$A$50</c:f>
              <c:numCache>
                <c:formatCode>m/d/yyyy</c:formatCode>
                <c:ptCount val="49"/>
                <c:pt idx="0">
                  <c:v>45348</c:v>
                </c:pt>
                <c:pt idx="1">
                  <c:v>45355</c:v>
                </c:pt>
                <c:pt idx="2">
                  <c:v>45362</c:v>
                </c:pt>
                <c:pt idx="3">
                  <c:v>45369</c:v>
                </c:pt>
                <c:pt idx="4">
                  <c:v>45376</c:v>
                </c:pt>
                <c:pt idx="5">
                  <c:v>45383</c:v>
                </c:pt>
                <c:pt idx="6">
                  <c:v>45390</c:v>
                </c:pt>
                <c:pt idx="7">
                  <c:v>45397</c:v>
                </c:pt>
                <c:pt idx="8">
                  <c:v>45404</c:v>
                </c:pt>
                <c:pt idx="9">
                  <c:v>45411</c:v>
                </c:pt>
                <c:pt idx="10">
                  <c:v>45418</c:v>
                </c:pt>
                <c:pt idx="11">
                  <c:v>45425</c:v>
                </c:pt>
                <c:pt idx="12">
                  <c:v>45432</c:v>
                </c:pt>
                <c:pt idx="13">
                  <c:v>45439</c:v>
                </c:pt>
                <c:pt idx="14">
                  <c:v>45446</c:v>
                </c:pt>
                <c:pt idx="15">
                  <c:v>45453</c:v>
                </c:pt>
                <c:pt idx="16">
                  <c:v>45460</c:v>
                </c:pt>
                <c:pt idx="17">
                  <c:v>45467</c:v>
                </c:pt>
                <c:pt idx="18">
                  <c:v>45474</c:v>
                </c:pt>
                <c:pt idx="19">
                  <c:v>45481</c:v>
                </c:pt>
                <c:pt idx="20">
                  <c:v>45488</c:v>
                </c:pt>
                <c:pt idx="21">
                  <c:v>45495</c:v>
                </c:pt>
                <c:pt idx="22">
                  <c:v>45502</c:v>
                </c:pt>
                <c:pt idx="23">
                  <c:v>45509</c:v>
                </c:pt>
                <c:pt idx="24">
                  <c:v>45516</c:v>
                </c:pt>
                <c:pt idx="25">
                  <c:v>45523</c:v>
                </c:pt>
                <c:pt idx="26">
                  <c:v>45530</c:v>
                </c:pt>
                <c:pt idx="27">
                  <c:v>45537</c:v>
                </c:pt>
                <c:pt idx="28">
                  <c:v>45544</c:v>
                </c:pt>
                <c:pt idx="29">
                  <c:v>45551</c:v>
                </c:pt>
                <c:pt idx="30">
                  <c:v>45558</c:v>
                </c:pt>
                <c:pt idx="31">
                  <c:v>45565</c:v>
                </c:pt>
                <c:pt idx="32">
                  <c:v>45572</c:v>
                </c:pt>
                <c:pt idx="33">
                  <c:v>45579</c:v>
                </c:pt>
                <c:pt idx="34">
                  <c:v>45586</c:v>
                </c:pt>
                <c:pt idx="35">
                  <c:v>45593</c:v>
                </c:pt>
                <c:pt idx="36">
                  <c:v>45600</c:v>
                </c:pt>
                <c:pt idx="37">
                  <c:v>45607</c:v>
                </c:pt>
                <c:pt idx="38">
                  <c:v>45614</c:v>
                </c:pt>
                <c:pt idx="39">
                  <c:v>45621</c:v>
                </c:pt>
                <c:pt idx="40">
                  <c:v>45628</c:v>
                </c:pt>
                <c:pt idx="41">
                  <c:v>45635</c:v>
                </c:pt>
                <c:pt idx="42">
                  <c:v>45642</c:v>
                </c:pt>
                <c:pt idx="43">
                  <c:v>45649</c:v>
                </c:pt>
                <c:pt idx="44">
                  <c:v>45656</c:v>
                </c:pt>
                <c:pt idx="45">
                  <c:v>45663</c:v>
                </c:pt>
                <c:pt idx="46">
                  <c:v>45670</c:v>
                </c:pt>
                <c:pt idx="47">
                  <c:v>45677</c:v>
                </c:pt>
                <c:pt idx="48">
                  <c:v>45684</c:v>
                </c:pt>
              </c:numCache>
            </c:numRef>
          </c:cat>
          <c:val>
            <c:numRef>
              <c:f>Sayfa1!$C$2:$C$50</c:f>
              <c:numCache>
                <c:formatCode>General</c:formatCode>
                <c:ptCount val="49"/>
                <c:pt idx="0">
                  <c:v>3911.1572229736498</c:v>
                </c:pt>
                <c:pt idx="1">
                  <c:v>5544.4906159797902</c:v>
                </c:pt>
                <c:pt idx="2">
                  <c:v>4969.4031937013697</c:v>
                </c:pt>
                <c:pt idx="3">
                  <c:v>4138.0969910939602</c:v>
                </c:pt>
                <c:pt idx="4">
                  <c:v>3969.9948158687798</c:v>
                </c:pt>
                <c:pt idx="5">
                  <c:v>4586.6456771322901</c:v>
                </c:pt>
                <c:pt idx="6">
                  <c:v>4914.2408987782101</c:v>
                </c:pt>
                <c:pt idx="7">
                  <c:v>5011.0199150437402</c:v>
                </c:pt>
                <c:pt idx="8">
                  <c:v>4332.9439920923296</c:v>
                </c:pt>
                <c:pt idx="9">
                  <c:v>4401.7208955456499</c:v>
                </c:pt>
                <c:pt idx="10">
                  <c:v>4973.4200516372002</c:v>
                </c:pt>
                <c:pt idx="11">
                  <c:v>7050.8875005695299</c:v>
                </c:pt>
                <c:pt idx="12">
                  <c:v>8730.2010929341395</c:v>
                </c:pt>
                <c:pt idx="13">
                  <c:v>9094.3094962559408</c:v>
                </c:pt>
                <c:pt idx="14">
                  <c:v>11309.5817898187</c:v>
                </c:pt>
                <c:pt idx="15">
                  <c:v>11853.0971745447</c:v>
                </c:pt>
                <c:pt idx="16">
                  <c:v>10941.8971001058</c:v>
                </c:pt>
                <c:pt idx="17">
                  <c:v>8706.6914312448007</c:v>
                </c:pt>
                <c:pt idx="18">
                  <c:v>6346.9598044381501</c:v>
                </c:pt>
                <c:pt idx="19">
                  <c:v>6080.9799347279504</c:v>
                </c:pt>
                <c:pt idx="20">
                  <c:v>9891.7769481509604</c:v>
                </c:pt>
                <c:pt idx="21">
                  <c:v>12296.11908966</c:v>
                </c:pt>
                <c:pt idx="22">
                  <c:v>15341.7936673693</c:v>
                </c:pt>
                <c:pt idx="23">
                  <c:v>15696.631849180099</c:v>
                </c:pt>
                <c:pt idx="24">
                  <c:v>13687.2366397121</c:v>
                </c:pt>
                <c:pt idx="25">
                  <c:v>11111.2092983803</c:v>
                </c:pt>
                <c:pt idx="26">
                  <c:v>8376.7740737049007</c:v>
                </c:pt>
                <c:pt idx="27">
                  <c:v>7803.6422573059899</c:v>
                </c:pt>
                <c:pt idx="28">
                  <c:v>7988.47918093507</c:v>
                </c:pt>
                <c:pt idx="29">
                  <c:v>8046.6744135304398</c:v>
                </c:pt>
                <c:pt idx="30">
                  <c:v>9090.8067001589607</c:v>
                </c:pt>
                <c:pt idx="31">
                  <c:v>9166.0322212027695</c:v>
                </c:pt>
                <c:pt idx="32">
                  <c:v>9339.3642006487898</c:v>
                </c:pt>
                <c:pt idx="33">
                  <c:v>10147.424740618</c:v>
                </c:pt>
                <c:pt idx="34">
                  <c:v>7680.9294088666602</c:v>
                </c:pt>
                <c:pt idx="35">
                  <c:v>5583.5259077222499</c:v>
                </c:pt>
                <c:pt idx="36">
                  <c:v>7220.05875193665</c:v>
                </c:pt>
                <c:pt idx="37">
                  <c:v>6030.0158381158099</c:v>
                </c:pt>
                <c:pt idx="38">
                  <c:v>5562.1086831965804</c:v>
                </c:pt>
                <c:pt idx="39">
                  <c:v>5095.4812107308098</c:v>
                </c:pt>
                <c:pt idx="40">
                  <c:v>5053.33090629048</c:v>
                </c:pt>
                <c:pt idx="41">
                  <c:v>4529.3718473811896</c:v>
                </c:pt>
                <c:pt idx="42">
                  <c:v>5371.5410113570097</c:v>
                </c:pt>
                <c:pt idx="43">
                  <c:v>5718.8806289020804</c:v>
                </c:pt>
                <c:pt idx="44">
                  <c:v>5172.1241139080603</c:v>
                </c:pt>
                <c:pt idx="45">
                  <c:v>5267.1336747578198</c:v>
                </c:pt>
                <c:pt idx="46">
                  <c:v>4978.8350450286498</c:v>
                </c:pt>
                <c:pt idx="47">
                  <c:v>5028.42083540776</c:v>
                </c:pt>
                <c:pt idx="48">
                  <c:v>5597.2835110894002</c:v>
                </c:pt>
              </c:numCache>
            </c:numRef>
          </c:val>
          <c:smooth val="0"/>
          <c:extLst>
            <c:ext xmlns:c16="http://schemas.microsoft.com/office/drawing/2014/chart" uri="{C3380CC4-5D6E-409C-BE32-E72D297353CC}">
              <c16:uniqueId val="{00000001-B016-4D33-A611-8DD5B69C047B}"/>
            </c:ext>
          </c:extLst>
        </c:ser>
        <c:dLbls>
          <c:showLegendKey val="0"/>
          <c:showVal val="0"/>
          <c:showCatName val="0"/>
          <c:showSerName val="0"/>
          <c:showPercent val="0"/>
          <c:showBubbleSize val="0"/>
        </c:dLbls>
        <c:marker val="1"/>
        <c:smooth val="0"/>
        <c:axId val="1230587248"/>
        <c:axId val="1230587728"/>
      </c:lineChart>
      <c:dateAx>
        <c:axId val="123058724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230587728"/>
        <c:crosses val="autoZero"/>
        <c:auto val="1"/>
        <c:lblOffset val="100"/>
        <c:baseTimeUnit val="days"/>
      </c:dateAx>
      <c:valAx>
        <c:axId val="1230587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23058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1B6019-E696-49BC-9568-34BD6F97CAA9}" type="datetimeFigureOut">
              <a:rPr lang="en-US" smtClean="0">
                <a:latin typeface="Roboto" panose="02000000000000000000" pitchFamily="2" charset="0"/>
              </a:rPr>
              <a:t>6/11/2025</a:t>
            </a:fld>
            <a:endParaRPr lang="en-US"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9D9A9-CA8E-46C0-9FA9-8C6D3F953944}" type="slidenum">
              <a:rPr lang="en-US" smtClean="0">
                <a:latin typeface="Roboto" panose="02000000000000000000" pitchFamily="2" charset="0"/>
              </a:rPr>
              <a:t>‹#›</a:t>
            </a:fld>
            <a:endParaRPr lang="en-US" dirty="0">
              <a:latin typeface="Roboto" panose="02000000000000000000" pitchFamily="2" charset="0"/>
            </a:endParaRPr>
          </a:p>
        </p:txBody>
      </p:sp>
    </p:spTree>
    <p:extLst>
      <p:ext uri="{BB962C8B-B14F-4D97-AF65-F5344CB8AC3E}">
        <p14:creationId xmlns:p14="http://schemas.microsoft.com/office/powerpoint/2010/main" val="26183879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1T18:58:26.425"/>
    </inkml:context>
    <inkml:brush xml:id="br0">
      <inkml:brushProperty name="width" value="0.1" units="cm"/>
      <inkml:brushProperty name="height" value="0.1" units="cm"/>
      <inkml:brushProperty name="color" value="#D79E6B"/>
    </inkml:brush>
  </inkml:definitions>
  <inkml:trace contextRef="#ctx0" brushRef="#br0">194 547 24575,'-144'-173'0,"108"129"0,22 27 0,18 22 0,6 9 0,2-1 0,21 19 0,-20-21 0,-1 1 0,21 27 0,-16-16 0,1-1 0,0 0 0,2-1 0,0-1 0,2-1 0,43 31 0,-52-41 0,-10-6 0,1-1 0,-1 1 0,1-1 0,-1 1 0,1-1 0,0 0 0,0-1 0,6 3 0,-12-10 0,1-1 0,-2 1 0,1 0 0,-1 0 0,-5-8 0,0 4 0,0 0 0,-1 1 0,-18-15 0,18 17 0,0-1 0,1 0 0,0 0 0,-13-19 0,-22-22 0,12 15 0,24 26 0,1 0 0,-1 0 0,2-1 0,-1 0 0,1 0 0,0-1 0,1 0 0,0 1 0,-3-16 0,-3-19 0,2-1 0,1 0 0,0-67 0,8 104 0,-1-22 0,0 29 0,0 0 0,0 1 0,0-1 0,0 0 0,0 0 0,0 0 0,0 1 0,0-1 0,0 0 0,0 0 0,0 1 0,-1-1 0,1 0 0,0 0 0,-1 1 0,1-1 0,0 0 0,-1 1 0,1-1 0,-1 0 0,1 1 0,-1-1 0,1 1 0,-2-2 0,1 3 0,0 0 0,0 0 0,0-1 0,0 1 0,1 0 0,-1 0 0,0 0 0,1 0 0,-1 0 0,0 0 0,1 0 0,-1 0 0,1 1 0,0-1 0,-1 0 0,1 0 0,0 0 0,0 0 0,0 1 0,-1-1 0,1 0 0,1 2 0,-4 28 0,3-21 0,0-2 0,-1-1 0,1 1 0,0-1 0,1 1 0,-1-1 0,2 0 0,-1 1 0,1-1 0,0 0 0,0 0 0,1 0 0,0 0 0,1 0 0,-1-1 0,8 10 0,-7-9 0,0-1 0,0 1 0,0 1 0,-1-1 0,0 0 0,-1 1 0,4 15 0,14 33 0,63 65 0,-77-113 0,0 0 0,0-1 0,0 0 0,1 0 0,0 0 0,0-1 0,1 0 0,0-1 0,0 0 0,0 0 0,1 0 0,-1-1 0,18 6 0,-24-10 0,17 10 0,-1 1 0,1 1 0,-2 0 0,20 18 0,39 26 0,-31-27 0,-27-16 0,1 0 0,0-2 0,1 0 0,0-1 0,34 10 0,-41-17-1365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1T18:58:59.990"/>
    </inkml:context>
    <inkml:brush xml:id="br0">
      <inkml:brushProperty name="width" value="0.1" units="cm"/>
      <inkml:brushProperty name="height" value="0.1" units="cm"/>
      <inkml:brushProperty name="color" value="#D79E6B"/>
    </inkml:brush>
  </inkml:definitions>
  <inkml:trace contextRef="#ctx0" brushRef="#br0">1 0 24575,'1'1'0,"1"0"0,-1 0 0,0 0 0,0 0 0,0 0 0,1 0 0,-1 0 0,0 1 0,0-1 0,-1 0 0,1 1 0,0-1 0,0 1 0,-1-1 0,1 1 0,-1-1 0,1 1 0,-1-1 0,1 3 0,7 31 0,-5-9 0,2-1 0,1 0 0,17 48 0,-15-51 0,2-1 0,1 1 0,0-2 0,2 1 0,0-2 0,19 22 0,-16-23 0,1 0 0,0-1 0,33 23 0,-25-23 0,1-2 0,0 0 0,40 14 0,-32-12 0,-24-12 0,1 0 0,-1-1 0,1 0 0,20 5 0,11 4-1365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1T18:59:05.316"/>
    </inkml:context>
    <inkml:brush xml:id="br0">
      <inkml:brushProperty name="width" value="0.1" units="cm"/>
      <inkml:brushProperty name="height" value="0.1" units="cm"/>
      <inkml:brushProperty name="color" value="#D79E6B"/>
    </inkml:brush>
  </inkml:definitions>
  <inkml:trace contextRef="#ctx0" brushRef="#br0">451 78 24575,'-108'86'0,"82"-61"0,-2-1 0,0-2 0,-57 35 0,68-48 0,13-7 0,1-1 0,-1 1 0,1 0 0,-1 0 0,1 0 0,-1 0 0,1 1 0,0-1 0,0 1 0,0 0 0,1 0 0,-1 0 0,1 0 0,-1 0 0,-2 7 0,9-8 0,0-1 0,1 0 0,-1 0 0,1-1 0,-1 1 0,1-1 0,-1 0 0,1 0 0,5-1 0,-7 1 0,1-1 0,0 1 0,0-1 0,0 0 0,0 0 0,1 0 0,-1-1 0,-1 1 0,1-1 0,0 0 0,0 0 0,-1 0 0,1 0 0,5-6 0,42-47 0,-45 46 0,2 0 0,-1 1 0,1 0 0,1 0 0,-1 0 0,15-8 0,-14 9 0,1 0 0,-1 0 0,0-1 0,-1 0 0,1-1 0,12-17 0,13-14 0,-34 40 0,0 0 0,0 0 0,0 0 0,1 0 0,-1 0 0,0 0 0,0-1 0,0 1 0,0 0 0,0 0 0,0 0 0,0 0 0,0 0 0,0 0 0,0-1 0,0 1 0,0 0 0,0 0 0,0 0 0,0 0 0,0 0 0,0 0 0,0 0 0,0-1 0,0 1 0,0 0 0,0 0 0,0 0 0,0 0 0,0 0 0,0 0 0,-1 0 0,1-1 0,0 1 0,0 0 0,0 0 0,0 0 0,0 0 0,0 0 0,0 0 0,0 0 0,0 0 0,-1 0 0,1 0 0,0 0 0,0 0 0,0-1 0,0 1 0,0 0 0,0 0 0,0 0 0,-1 0 0,1 0 0,0 0 0,0 0 0,0 0 0,0 0 0,0 0 0,0 0 0,-1 0 0,1 1 0,0-1 0,0 0 0,0 0 0,-17-1 0,-17 5 0,15 3 0,0 1 0,0 1 0,0 1 0,2 0 0,-1 1 0,-27 24 0,13-12 0,-48 55 0,76-76 0,-1 0 0,1 0 0,0 0 0,-1 0 0,1-1 0,-1 0 0,1 0 0,-1 0 0,0-1 0,1 1 0,-1-1 0,0 0 0,1 0 0,-1-1 0,0 0 0,1 1 0,-1-2 0,0 1 0,1 0 0,0-1 0,-1 0 0,1 0 0,-7-5 0,10 7 0,0-1 0,0 0 0,0 0 0,0 0 0,1 0 0,-1 1 0,0-1 0,1 0 0,-1 0 0,1-1 0,-1 1 0,1 0 0,-1 0 0,1 0 0,0 0 0,-1 0 0,1 0 0,0 0 0,0-1 0,0 1 0,0 0 0,0 0 0,0 0 0,0 0 0,1-1 0,-1 1 0,1-2 0,0 1 0,1 0 0,-1 0 0,1 0 0,-1 1 0,1-1 0,0 0 0,0 1 0,0-1 0,0 1 0,0 0 0,0 0 0,4-2 0,9-3 0,1 1 0,-1 0 0,19-2 0,-27 6 0,0-2 0,1 0 0,-1 0 0,0 0 0,0-1 0,-1 0 0,9-7 0,23-13 0,-26 18 0,0-1 0,0 0 0,-1 0 0,0-2 0,-1 1 0,0-1 0,0-1 0,14-18 0,-18 20-273,0 0 0,-1 0 0,0-1 0,5-14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1T18:59:10.614"/>
    </inkml:context>
    <inkml:brush xml:id="br0">
      <inkml:brushProperty name="width" value="0.1" units="cm"/>
      <inkml:brushProperty name="height" value="0.1" units="cm"/>
      <inkml:brushProperty name="color" value="#D79E6B"/>
    </inkml:brush>
  </inkml:definitions>
  <inkml:trace contextRef="#ctx0" brushRef="#br0">276 0 24575,'-18'53'0,"16"-47"0,0 0 0,-1 0 0,1-1 0,-1 1 0,0-1 0,-1 0 0,1 1 0,-1-1 0,-8 7 0,-6 11 0,-43 49 0,-26 0 0,34-38-1365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1T18:59:12.286"/>
    </inkml:context>
    <inkml:brush xml:id="br0">
      <inkml:brushProperty name="width" value="0.1" units="cm"/>
      <inkml:brushProperty name="height" value="0.1" units="cm"/>
      <inkml:brushProperty name="color" value="#D79E6B"/>
    </inkml:brush>
  </inkml:definitions>
  <inkml:trace contextRef="#ctx0" brushRef="#br0">1 285 24575,'5'-1'0,"0"0"0,0-1 0,0 1 0,0-1 0,-1-1 0,1 1 0,0 0 0,-1-1 0,0 0 0,0 0 0,1-1 0,-2 1 0,1-1 0,6-8 0,31-22 0,-30 27 0,-1-1 0,-1 0 0,0-1 0,0 0 0,0 0 0,-1-1 0,0 0 0,-1-1 0,7-13 0,9-10 0,-9 4 92,-13 26-275,0 0 1,1 0 0,0 0 0,0 0 0,0 0 0,0 1 0,4-5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1T18:59:16.565"/>
    </inkml:context>
    <inkml:brush xml:id="br0">
      <inkml:brushProperty name="width" value="0.1" units="cm"/>
      <inkml:brushProperty name="height" value="0.1" units="cm"/>
      <inkml:brushProperty name="color" value="#D79E6B"/>
    </inkml:brush>
  </inkml:definitions>
  <inkml:trace contextRef="#ctx0" brushRef="#br0">497 590 24575,'-2'-2'0,"0"1"0,-1-1 0,1 0 0,0 1 0,0 0 0,-1-1 0,1 1 0,-1 0 0,1 0 0,-1 0 0,1 0 0,-1 1 0,0-1 0,1 1 0,-4 0 0,-10-5 0,-37-18 0,-39-20 0,74 33 0,0 0 0,1-1 0,1-1 0,0 0 0,1-2 0,-20-21 0,9 6 0,13 15 0,1 0 0,-18-28 0,27 36 0,-1-1 0,1 1 0,1-1 0,-1 0 0,1 0 0,0 0 0,1 0 0,0 0 0,0-1 0,0-11 0,0-5 0,-2 0 0,0 1 0,-2-1 0,0 1 0,-2 0 0,-10-25 0,4 27-1365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lus Jakarta Sans" pitchFamily="2" charset="0"/>
              </a:defRPr>
            </a:lvl1pPr>
          </a:lstStyle>
          <a:p>
            <a:endParaRPr lang="id-ID"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lus Jakarta Sans" pitchFamily="2" charset="0"/>
              </a:defRPr>
            </a:lvl1pPr>
          </a:lstStyle>
          <a:p>
            <a:fld id="{690F210C-1182-43AC-9356-496B60B609F2}" type="datetimeFigureOut">
              <a:rPr lang="id-ID" smtClean="0"/>
              <a:pPr/>
              <a:t>11/06/2025</a:t>
            </a:fld>
            <a:endParaRPr lang="id-ID"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lus Jakarta Sans" pitchFamily="2" charset="0"/>
              </a:defRPr>
            </a:lvl1pPr>
          </a:lstStyle>
          <a:p>
            <a:endParaRPr lang="id-ID"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lus Jakarta Sans" pitchFamily="2" charset="0"/>
              </a:defRPr>
            </a:lvl1pPr>
          </a:lstStyle>
          <a:p>
            <a:fld id="{55AFBD68-E1EA-4F6D-9E18-CD3AB64ECAB2}" type="slidenum">
              <a:rPr lang="id-ID" smtClean="0"/>
              <a:pPr/>
              <a:t>‹#›</a:t>
            </a:fld>
            <a:endParaRPr lang="id-ID" dirty="0"/>
          </a:p>
        </p:txBody>
      </p:sp>
    </p:spTree>
    <p:extLst>
      <p:ext uri="{BB962C8B-B14F-4D97-AF65-F5344CB8AC3E}">
        <p14:creationId xmlns:p14="http://schemas.microsoft.com/office/powerpoint/2010/main" val="50009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lus Jakarta Sans" pitchFamily="2" charset="0"/>
        <a:ea typeface="+mn-ea"/>
        <a:cs typeface="+mn-cs"/>
      </a:defRPr>
    </a:lvl1pPr>
    <a:lvl2pPr marL="457200" algn="l" defTabSz="914400" rtl="0" eaLnBrk="1" latinLnBrk="0" hangingPunct="1">
      <a:defRPr sz="1200" kern="1200">
        <a:solidFill>
          <a:schemeClr val="tx1"/>
        </a:solidFill>
        <a:latin typeface="Plus Jakarta Sans" pitchFamily="2" charset="0"/>
        <a:ea typeface="+mn-ea"/>
        <a:cs typeface="+mn-cs"/>
      </a:defRPr>
    </a:lvl2pPr>
    <a:lvl3pPr marL="914400" algn="l" defTabSz="914400" rtl="0" eaLnBrk="1" latinLnBrk="0" hangingPunct="1">
      <a:defRPr sz="1200" kern="1200">
        <a:solidFill>
          <a:schemeClr val="tx1"/>
        </a:solidFill>
        <a:latin typeface="Plus Jakarta Sans" pitchFamily="2" charset="0"/>
        <a:ea typeface="+mn-ea"/>
        <a:cs typeface="+mn-cs"/>
      </a:defRPr>
    </a:lvl3pPr>
    <a:lvl4pPr marL="1371600" algn="l" defTabSz="914400" rtl="0" eaLnBrk="1" latinLnBrk="0" hangingPunct="1">
      <a:defRPr sz="1200" kern="1200">
        <a:solidFill>
          <a:schemeClr val="tx1"/>
        </a:solidFill>
        <a:latin typeface="Plus Jakarta Sans" pitchFamily="2" charset="0"/>
        <a:ea typeface="+mn-ea"/>
        <a:cs typeface="+mn-cs"/>
      </a:defRPr>
    </a:lvl4pPr>
    <a:lvl5pPr marL="1828800" algn="l" defTabSz="914400" rtl="0" eaLnBrk="1" latinLnBrk="0" hangingPunct="1">
      <a:defRPr sz="1200" kern="1200">
        <a:solidFill>
          <a:schemeClr val="tx1"/>
        </a:solidFill>
        <a:latin typeface="Plus Jakarta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C6EB6-4BE3-57C6-1A58-47C411178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7D10B-084A-00B9-3F04-C709C324D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F70F1-D074-BAC0-69D8-376EC42DC3B0}"/>
              </a:ext>
            </a:extLst>
          </p:cNvPr>
          <p:cNvSpPr>
            <a:spLocks noGrp="1"/>
          </p:cNvSpPr>
          <p:nvPr>
            <p:ph type="body" idx="1"/>
          </p:nvPr>
        </p:nvSpPr>
        <p:spPr/>
        <p:txBody>
          <a:bodyPr/>
          <a:lstStyle/>
          <a:p>
            <a:endParaRPr lang="id-ID" dirty="0"/>
          </a:p>
        </p:txBody>
      </p:sp>
      <p:sp>
        <p:nvSpPr>
          <p:cNvPr id="4" name="Slide Number Placeholder 3">
            <a:extLst>
              <a:ext uri="{FF2B5EF4-FFF2-40B4-BE49-F238E27FC236}">
                <a16:creationId xmlns:a16="http://schemas.microsoft.com/office/drawing/2014/main" id="{7A502AE4-BBED-4E4E-9550-B954724B3370}"/>
              </a:ext>
            </a:extLst>
          </p:cNvPr>
          <p:cNvSpPr>
            <a:spLocks noGrp="1"/>
          </p:cNvSpPr>
          <p:nvPr>
            <p:ph type="sldNum" sz="quarter" idx="5"/>
          </p:nvPr>
        </p:nvSpPr>
        <p:spPr/>
        <p:txBody>
          <a:bodyPr/>
          <a:lstStyle/>
          <a:p>
            <a:fld id="{55AFBD68-E1EA-4F6D-9E18-CD3AB64ECAB2}" type="slidenum">
              <a:rPr lang="id-ID" smtClean="0"/>
              <a:t>4</a:t>
            </a:fld>
            <a:endParaRPr lang="id-ID"/>
          </a:p>
        </p:txBody>
      </p:sp>
    </p:spTree>
    <p:extLst>
      <p:ext uri="{BB962C8B-B14F-4D97-AF65-F5344CB8AC3E}">
        <p14:creationId xmlns:p14="http://schemas.microsoft.com/office/powerpoint/2010/main" val="4017775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CC960-0A5F-A117-7941-3F0271033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1D4F8-E929-8BD8-28BF-A71BA9053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5BFAE-698B-E150-1D7B-1F7ADE93634B}"/>
              </a:ext>
            </a:extLst>
          </p:cNvPr>
          <p:cNvSpPr>
            <a:spLocks noGrp="1"/>
          </p:cNvSpPr>
          <p:nvPr>
            <p:ph type="body" idx="1"/>
          </p:nvPr>
        </p:nvSpPr>
        <p:spPr/>
        <p:txBody>
          <a:bodyPr/>
          <a:lstStyle/>
          <a:p>
            <a:endParaRPr lang="id-ID" dirty="0"/>
          </a:p>
        </p:txBody>
      </p:sp>
      <p:sp>
        <p:nvSpPr>
          <p:cNvPr id="4" name="Slide Number Placeholder 3">
            <a:extLst>
              <a:ext uri="{FF2B5EF4-FFF2-40B4-BE49-F238E27FC236}">
                <a16:creationId xmlns:a16="http://schemas.microsoft.com/office/drawing/2014/main" id="{B1471446-8A8F-9D91-1120-B7D780280A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FBD68-E1EA-4F6D-9E18-CD3AB64ECAB2}" type="slidenum">
              <a:rPr kumimoji="0" lang="id-ID" sz="1200" b="0" i="0" u="none" strike="noStrike" kern="1200" cap="none" spc="0" normalizeH="0" baseline="0" noProof="0" smtClean="0">
                <a:ln>
                  <a:noFill/>
                </a:ln>
                <a:solidFill>
                  <a:prstClr val="black"/>
                </a:solidFill>
                <a:effectLst/>
                <a:uLnTx/>
                <a:uFillTx/>
                <a:latin typeface="Plus Jakarta San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d-ID" sz="1200" b="0" i="0" u="none" strike="noStrike" kern="1200" cap="none" spc="0" normalizeH="0" baseline="0" noProof="0">
              <a:ln>
                <a:noFill/>
              </a:ln>
              <a:solidFill>
                <a:prstClr val="black"/>
              </a:solidFill>
              <a:effectLst/>
              <a:uLnTx/>
              <a:uFillTx/>
              <a:latin typeface="Plus Jakarta Sans" pitchFamily="2" charset="0"/>
              <a:ea typeface="+mn-ea"/>
              <a:cs typeface="+mn-cs"/>
            </a:endParaRPr>
          </a:p>
        </p:txBody>
      </p:sp>
    </p:spTree>
    <p:extLst>
      <p:ext uri="{BB962C8B-B14F-4D97-AF65-F5344CB8AC3E}">
        <p14:creationId xmlns:p14="http://schemas.microsoft.com/office/powerpoint/2010/main" val="280260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62BE6-8AEA-48C5-1404-8328C0E73D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8ADBC-16E1-53A5-2DF8-3C4A2CA8B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8FB41-B72B-BC8C-00CC-95DB03FA2EBB}"/>
              </a:ext>
            </a:extLst>
          </p:cNvPr>
          <p:cNvSpPr>
            <a:spLocks noGrp="1"/>
          </p:cNvSpPr>
          <p:nvPr>
            <p:ph type="body" idx="1"/>
          </p:nvPr>
        </p:nvSpPr>
        <p:spPr/>
        <p:txBody>
          <a:bodyPr/>
          <a:lstStyle/>
          <a:p>
            <a:endParaRPr lang="id-ID" dirty="0"/>
          </a:p>
        </p:txBody>
      </p:sp>
      <p:sp>
        <p:nvSpPr>
          <p:cNvPr id="4" name="Slide Number Placeholder 3">
            <a:extLst>
              <a:ext uri="{FF2B5EF4-FFF2-40B4-BE49-F238E27FC236}">
                <a16:creationId xmlns:a16="http://schemas.microsoft.com/office/drawing/2014/main" id="{A545A866-3C49-CAB2-8327-2B789E33C0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FBD68-E1EA-4F6D-9E18-CD3AB64ECAB2}" type="slidenum">
              <a:rPr kumimoji="0" lang="id-ID" sz="1200" b="0" i="0" u="none" strike="noStrike" kern="1200" cap="none" spc="0" normalizeH="0" baseline="0" noProof="0" smtClean="0">
                <a:ln>
                  <a:noFill/>
                </a:ln>
                <a:solidFill>
                  <a:prstClr val="black"/>
                </a:solidFill>
                <a:effectLst/>
                <a:uLnTx/>
                <a:uFillTx/>
                <a:latin typeface="Plus Jakarta San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d-ID" sz="1200" b="0" i="0" u="none" strike="noStrike" kern="1200" cap="none" spc="0" normalizeH="0" baseline="0" noProof="0">
              <a:ln>
                <a:noFill/>
              </a:ln>
              <a:solidFill>
                <a:prstClr val="black"/>
              </a:solidFill>
              <a:effectLst/>
              <a:uLnTx/>
              <a:uFillTx/>
              <a:latin typeface="Plus Jakarta Sans" pitchFamily="2" charset="0"/>
              <a:ea typeface="+mn-ea"/>
              <a:cs typeface="+mn-cs"/>
            </a:endParaRPr>
          </a:p>
        </p:txBody>
      </p:sp>
    </p:spTree>
    <p:extLst>
      <p:ext uri="{BB962C8B-B14F-4D97-AF65-F5344CB8AC3E}">
        <p14:creationId xmlns:p14="http://schemas.microsoft.com/office/powerpoint/2010/main" val="2695292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55AFBD68-E1EA-4F6D-9E18-CD3AB64ECAB2}" type="slidenum">
              <a:rPr lang="id-ID" smtClean="0"/>
              <a:t>24</a:t>
            </a:fld>
            <a:endParaRPr lang="id-ID" dirty="0"/>
          </a:p>
        </p:txBody>
      </p:sp>
    </p:spTree>
    <p:extLst>
      <p:ext uri="{BB962C8B-B14F-4D97-AF65-F5344CB8AC3E}">
        <p14:creationId xmlns:p14="http://schemas.microsoft.com/office/powerpoint/2010/main" val="79495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3006A-70EB-2CB8-9D25-64085F7B0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B9CA4-D585-CD07-6E1C-8E1CBC7D4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9609F-DBF6-3429-D08D-42AD685911A5}"/>
              </a:ext>
            </a:extLst>
          </p:cNvPr>
          <p:cNvSpPr>
            <a:spLocks noGrp="1"/>
          </p:cNvSpPr>
          <p:nvPr>
            <p:ph type="body" idx="1"/>
          </p:nvPr>
        </p:nvSpPr>
        <p:spPr/>
        <p:txBody>
          <a:bodyPr/>
          <a:lstStyle/>
          <a:p>
            <a:endParaRPr lang="id-ID" dirty="0"/>
          </a:p>
        </p:txBody>
      </p:sp>
      <p:sp>
        <p:nvSpPr>
          <p:cNvPr id="4" name="Slide Number Placeholder 3">
            <a:extLst>
              <a:ext uri="{FF2B5EF4-FFF2-40B4-BE49-F238E27FC236}">
                <a16:creationId xmlns:a16="http://schemas.microsoft.com/office/drawing/2014/main" id="{F9EA05D6-2E1F-ACD3-C0D2-D2E3A50E16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FBD68-E1EA-4F6D-9E18-CD3AB64ECAB2}" type="slidenum">
              <a:rPr kumimoji="0" lang="id-ID" sz="1200" b="0" i="0" u="none" strike="noStrike" kern="1200" cap="none" spc="0" normalizeH="0" baseline="0" noProof="0" smtClean="0">
                <a:ln>
                  <a:noFill/>
                </a:ln>
                <a:solidFill>
                  <a:prstClr val="black"/>
                </a:solidFill>
                <a:effectLst/>
                <a:uLnTx/>
                <a:uFillTx/>
                <a:latin typeface="Plus Jakarta San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Plus Jakarta Sans" pitchFamily="2" charset="0"/>
              <a:ea typeface="+mn-ea"/>
              <a:cs typeface="+mn-cs"/>
            </a:endParaRPr>
          </a:p>
        </p:txBody>
      </p:sp>
    </p:spTree>
    <p:extLst>
      <p:ext uri="{BB962C8B-B14F-4D97-AF65-F5344CB8AC3E}">
        <p14:creationId xmlns:p14="http://schemas.microsoft.com/office/powerpoint/2010/main" val="260066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04AE9-71AB-4A22-DDA3-B4E93D428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5754A-2FF7-1398-2B02-90A13878E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7EC76-8595-D9B7-18D6-003A428FADCA}"/>
              </a:ext>
            </a:extLst>
          </p:cNvPr>
          <p:cNvSpPr>
            <a:spLocks noGrp="1"/>
          </p:cNvSpPr>
          <p:nvPr>
            <p:ph type="body" idx="1"/>
          </p:nvPr>
        </p:nvSpPr>
        <p:spPr/>
        <p:txBody>
          <a:bodyPr/>
          <a:lstStyle/>
          <a:p>
            <a:endParaRPr lang="id-ID" dirty="0"/>
          </a:p>
        </p:txBody>
      </p:sp>
      <p:sp>
        <p:nvSpPr>
          <p:cNvPr id="4" name="Slide Number Placeholder 3">
            <a:extLst>
              <a:ext uri="{FF2B5EF4-FFF2-40B4-BE49-F238E27FC236}">
                <a16:creationId xmlns:a16="http://schemas.microsoft.com/office/drawing/2014/main" id="{5987F42F-3DE3-4D8B-179F-889F1CA211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FBD68-E1EA-4F6D-9E18-CD3AB64ECAB2}" type="slidenum">
              <a:rPr kumimoji="0" lang="id-ID" sz="1200" b="0" i="0" u="none" strike="noStrike" kern="1200" cap="none" spc="0" normalizeH="0" baseline="0" noProof="0" smtClean="0">
                <a:ln>
                  <a:noFill/>
                </a:ln>
                <a:solidFill>
                  <a:prstClr val="black"/>
                </a:solidFill>
                <a:effectLst/>
                <a:uLnTx/>
                <a:uFillTx/>
                <a:latin typeface="Plus Jakarta San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d-ID" sz="1200" b="0" i="0" u="none" strike="noStrike" kern="1200" cap="none" spc="0" normalizeH="0" baseline="0" noProof="0">
              <a:ln>
                <a:noFill/>
              </a:ln>
              <a:solidFill>
                <a:prstClr val="black"/>
              </a:solidFill>
              <a:effectLst/>
              <a:uLnTx/>
              <a:uFillTx/>
              <a:latin typeface="Plus Jakarta Sans" pitchFamily="2" charset="0"/>
              <a:ea typeface="+mn-ea"/>
              <a:cs typeface="+mn-cs"/>
            </a:endParaRPr>
          </a:p>
        </p:txBody>
      </p:sp>
    </p:spTree>
    <p:extLst>
      <p:ext uri="{BB962C8B-B14F-4D97-AF65-F5344CB8AC3E}">
        <p14:creationId xmlns:p14="http://schemas.microsoft.com/office/powerpoint/2010/main" val="78925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55AFBD68-E1EA-4F6D-9E18-CD3AB64ECAB2}" type="slidenum">
              <a:rPr lang="id-ID" smtClean="0"/>
              <a:t>8</a:t>
            </a:fld>
            <a:endParaRPr lang="id-ID"/>
          </a:p>
        </p:txBody>
      </p:sp>
    </p:spTree>
    <p:extLst>
      <p:ext uri="{BB962C8B-B14F-4D97-AF65-F5344CB8AC3E}">
        <p14:creationId xmlns:p14="http://schemas.microsoft.com/office/powerpoint/2010/main" val="139929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5228E-CAC4-E54F-C40B-CD5F9CAED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AA535-45DF-3B8E-E80E-A7FFB1654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F71AD-652F-15EE-A28D-B2EABAFF47E2}"/>
              </a:ext>
            </a:extLst>
          </p:cNvPr>
          <p:cNvSpPr>
            <a:spLocks noGrp="1"/>
          </p:cNvSpPr>
          <p:nvPr>
            <p:ph type="body" idx="1"/>
          </p:nvPr>
        </p:nvSpPr>
        <p:spPr/>
        <p:txBody>
          <a:bodyPr/>
          <a:lstStyle/>
          <a:p>
            <a:endParaRPr lang="id-ID" dirty="0"/>
          </a:p>
        </p:txBody>
      </p:sp>
      <p:sp>
        <p:nvSpPr>
          <p:cNvPr id="4" name="Slide Number Placeholder 3">
            <a:extLst>
              <a:ext uri="{FF2B5EF4-FFF2-40B4-BE49-F238E27FC236}">
                <a16:creationId xmlns:a16="http://schemas.microsoft.com/office/drawing/2014/main" id="{76B5DFEA-03BA-BA74-1C64-120CB8A4FC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FBD68-E1EA-4F6D-9E18-CD3AB64ECAB2}" type="slidenum">
              <a:rPr kumimoji="0" lang="id-ID" sz="1200" b="0" i="0" u="none" strike="noStrike" kern="1200" cap="none" spc="0" normalizeH="0" baseline="0" noProof="0" smtClean="0">
                <a:ln>
                  <a:noFill/>
                </a:ln>
                <a:solidFill>
                  <a:prstClr val="black"/>
                </a:solidFill>
                <a:effectLst/>
                <a:uLnTx/>
                <a:uFillTx/>
                <a:latin typeface="Plus Jakarta San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d-ID" sz="1200" b="0" i="0" u="none" strike="noStrike" kern="1200" cap="none" spc="0" normalizeH="0" baseline="0" noProof="0">
              <a:ln>
                <a:noFill/>
              </a:ln>
              <a:solidFill>
                <a:prstClr val="black"/>
              </a:solidFill>
              <a:effectLst/>
              <a:uLnTx/>
              <a:uFillTx/>
              <a:latin typeface="Plus Jakarta Sans" pitchFamily="2" charset="0"/>
              <a:ea typeface="+mn-ea"/>
              <a:cs typeface="+mn-cs"/>
            </a:endParaRPr>
          </a:p>
        </p:txBody>
      </p:sp>
    </p:spTree>
    <p:extLst>
      <p:ext uri="{BB962C8B-B14F-4D97-AF65-F5344CB8AC3E}">
        <p14:creationId xmlns:p14="http://schemas.microsoft.com/office/powerpoint/2010/main" val="274528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2C709-C734-8E57-E44D-25720FB172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F87E5-383A-DA4D-343A-0D72EF1AA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733C5-B441-D20D-A557-BCCBCB66BBC2}"/>
              </a:ext>
            </a:extLst>
          </p:cNvPr>
          <p:cNvSpPr>
            <a:spLocks noGrp="1"/>
          </p:cNvSpPr>
          <p:nvPr>
            <p:ph type="body" idx="1"/>
          </p:nvPr>
        </p:nvSpPr>
        <p:spPr/>
        <p:txBody>
          <a:bodyPr/>
          <a:lstStyle/>
          <a:p>
            <a:endParaRPr lang="id-ID" dirty="0"/>
          </a:p>
        </p:txBody>
      </p:sp>
      <p:sp>
        <p:nvSpPr>
          <p:cNvPr id="4" name="Slide Number Placeholder 3">
            <a:extLst>
              <a:ext uri="{FF2B5EF4-FFF2-40B4-BE49-F238E27FC236}">
                <a16:creationId xmlns:a16="http://schemas.microsoft.com/office/drawing/2014/main" id="{70DFC415-6311-4AEF-E5A8-6E2F891958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FBD68-E1EA-4F6D-9E18-CD3AB64ECAB2}" type="slidenum">
              <a:rPr kumimoji="0" lang="id-ID" sz="1200" b="0" i="0" u="none" strike="noStrike" kern="1200" cap="none" spc="0" normalizeH="0" baseline="0" noProof="0" smtClean="0">
                <a:ln>
                  <a:noFill/>
                </a:ln>
                <a:solidFill>
                  <a:prstClr val="black"/>
                </a:solidFill>
                <a:effectLst/>
                <a:uLnTx/>
                <a:uFillTx/>
                <a:latin typeface="Plus Jakarta San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d-ID" sz="1200" b="0" i="0" u="none" strike="noStrike" kern="1200" cap="none" spc="0" normalizeH="0" baseline="0" noProof="0">
              <a:ln>
                <a:noFill/>
              </a:ln>
              <a:solidFill>
                <a:prstClr val="black"/>
              </a:solidFill>
              <a:effectLst/>
              <a:uLnTx/>
              <a:uFillTx/>
              <a:latin typeface="Plus Jakarta Sans" pitchFamily="2" charset="0"/>
              <a:ea typeface="+mn-ea"/>
              <a:cs typeface="+mn-cs"/>
            </a:endParaRPr>
          </a:p>
        </p:txBody>
      </p:sp>
    </p:spTree>
    <p:extLst>
      <p:ext uri="{BB962C8B-B14F-4D97-AF65-F5344CB8AC3E}">
        <p14:creationId xmlns:p14="http://schemas.microsoft.com/office/powerpoint/2010/main" val="53420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562E6-3DD4-B70C-1E3D-397B86CD4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CB907-6E86-16B2-A3FD-40C50FA2F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AF5F1-7902-56DE-307A-487A369D8C12}"/>
              </a:ext>
            </a:extLst>
          </p:cNvPr>
          <p:cNvSpPr>
            <a:spLocks noGrp="1"/>
          </p:cNvSpPr>
          <p:nvPr>
            <p:ph type="body" idx="1"/>
          </p:nvPr>
        </p:nvSpPr>
        <p:spPr/>
        <p:txBody>
          <a:bodyPr/>
          <a:lstStyle/>
          <a:p>
            <a:endParaRPr lang="id-ID" dirty="0"/>
          </a:p>
        </p:txBody>
      </p:sp>
      <p:sp>
        <p:nvSpPr>
          <p:cNvPr id="4" name="Slide Number Placeholder 3">
            <a:extLst>
              <a:ext uri="{FF2B5EF4-FFF2-40B4-BE49-F238E27FC236}">
                <a16:creationId xmlns:a16="http://schemas.microsoft.com/office/drawing/2014/main" id="{311E8A7D-3C3D-A4E5-107E-D41D9F0A80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FBD68-E1EA-4F6D-9E18-CD3AB64ECAB2}" type="slidenum">
              <a:rPr kumimoji="0" lang="id-ID" sz="1200" b="0" i="0" u="none" strike="noStrike" kern="1200" cap="none" spc="0" normalizeH="0" baseline="0" noProof="0" smtClean="0">
                <a:ln>
                  <a:noFill/>
                </a:ln>
                <a:solidFill>
                  <a:prstClr val="black"/>
                </a:solidFill>
                <a:effectLst/>
                <a:uLnTx/>
                <a:uFillTx/>
                <a:latin typeface="Plus Jakarta San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d-ID" sz="1200" b="0" i="0" u="none" strike="noStrike" kern="1200" cap="none" spc="0" normalizeH="0" baseline="0" noProof="0">
              <a:ln>
                <a:noFill/>
              </a:ln>
              <a:solidFill>
                <a:prstClr val="black"/>
              </a:solidFill>
              <a:effectLst/>
              <a:uLnTx/>
              <a:uFillTx/>
              <a:latin typeface="Plus Jakarta Sans" pitchFamily="2" charset="0"/>
              <a:ea typeface="+mn-ea"/>
              <a:cs typeface="+mn-cs"/>
            </a:endParaRPr>
          </a:p>
        </p:txBody>
      </p:sp>
    </p:spTree>
    <p:extLst>
      <p:ext uri="{BB962C8B-B14F-4D97-AF65-F5344CB8AC3E}">
        <p14:creationId xmlns:p14="http://schemas.microsoft.com/office/powerpoint/2010/main" val="268635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A5AE1-FA0D-5395-27D8-322DF2C35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D24F3-A630-6E62-87AE-394274B2F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52899-5486-E2A7-B4B8-7C0B3CD938BA}"/>
              </a:ext>
            </a:extLst>
          </p:cNvPr>
          <p:cNvSpPr>
            <a:spLocks noGrp="1"/>
          </p:cNvSpPr>
          <p:nvPr>
            <p:ph type="body" idx="1"/>
          </p:nvPr>
        </p:nvSpPr>
        <p:spPr/>
        <p:txBody>
          <a:bodyPr/>
          <a:lstStyle/>
          <a:p>
            <a:endParaRPr lang="id-ID" dirty="0"/>
          </a:p>
        </p:txBody>
      </p:sp>
      <p:sp>
        <p:nvSpPr>
          <p:cNvPr id="4" name="Slide Number Placeholder 3">
            <a:extLst>
              <a:ext uri="{FF2B5EF4-FFF2-40B4-BE49-F238E27FC236}">
                <a16:creationId xmlns:a16="http://schemas.microsoft.com/office/drawing/2014/main" id="{5A06E7B3-DCD6-4FB3-CEA3-4FF0A8A4FD60}"/>
              </a:ext>
            </a:extLst>
          </p:cNvPr>
          <p:cNvSpPr>
            <a:spLocks noGrp="1"/>
          </p:cNvSpPr>
          <p:nvPr>
            <p:ph type="sldNum" sz="quarter" idx="5"/>
          </p:nvPr>
        </p:nvSpPr>
        <p:spPr/>
        <p:txBody>
          <a:bodyPr/>
          <a:lstStyle/>
          <a:p>
            <a:fld id="{55AFBD68-E1EA-4F6D-9E18-CD3AB64ECAB2}" type="slidenum">
              <a:rPr lang="id-ID" smtClean="0"/>
              <a:t>15</a:t>
            </a:fld>
            <a:endParaRPr lang="id-ID"/>
          </a:p>
        </p:txBody>
      </p:sp>
    </p:spTree>
    <p:extLst>
      <p:ext uri="{BB962C8B-B14F-4D97-AF65-F5344CB8AC3E}">
        <p14:creationId xmlns:p14="http://schemas.microsoft.com/office/powerpoint/2010/main" val="188656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7B22A-48F1-5D9D-E3C9-CB50D889F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04A19-0488-9228-EB9A-4417BFA03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1750D-7D4B-6EB2-1188-278812BDC348}"/>
              </a:ext>
            </a:extLst>
          </p:cNvPr>
          <p:cNvSpPr>
            <a:spLocks noGrp="1"/>
          </p:cNvSpPr>
          <p:nvPr>
            <p:ph type="body" idx="1"/>
          </p:nvPr>
        </p:nvSpPr>
        <p:spPr/>
        <p:txBody>
          <a:bodyPr/>
          <a:lstStyle/>
          <a:p>
            <a:endParaRPr lang="id-ID" dirty="0"/>
          </a:p>
        </p:txBody>
      </p:sp>
      <p:sp>
        <p:nvSpPr>
          <p:cNvPr id="4" name="Slide Number Placeholder 3">
            <a:extLst>
              <a:ext uri="{FF2B5EF4-FFF2-40B4-BE49-F238E27FC236}">
                <a16:creationId xmlns:a16="http://schemas.microsoft.com/office/drawing/2014/main" id="{ADB3515D-C8F7-9301-D6ED-CD313183739D}"/>
              </a:ext>
            </a:extLst>
          </p:cNvPr>
          <p:cNvSpPr>
            <a:spLocks noGrp="1"/>
          </p:cNvSpPr>
          <p:nvPr>
            <p:ph type="sldNum" sz="quarter" idx="5"/>
          </p:nvPr>
        </p:nvSpPr>
        <p:spPr/>
        <p:txBody>
          <a:bodyPr/>
          <a:lstStyle/>
          <a:p>
            <a:fld id="{55AFBD68-E1EA-4F6D-9E18-CD3AB64ECAB2}" type="slidenum">
              <a:rPr lang="id-ID" smtClean="0"/>
              <a:t>20</a:t>
            </a:fld>
            <a:endParaRPr lang="id-ID"/>
          </a:p>
        </p:txBody>
      </p:sp>
    </p:spTree>
    <p:extLst>
      <p:ext uri="{BB962C8B-B14F-4D97-AF65-F5344CB8AC3E}">
        <p14:creationId xmlns:p14="http://schemas.microsoft.com/office/powerpoint/2010/main" val="411718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08E24E6-0307-487A-94D2-1A0EB35AD4C7}"/>
              </a:ext>
            </a:extLst>
          </p:cNvPr>
          <p:cNvSpPr>
            <a:spLocks noGrp="1"/>
          </p:cNvSpPr>
          <p:nvPr>
            <p:ph type="pic" sz="quarter" idx="10"/>
          </p:nvPr>
        </p:nvSpPr>
        <p:spPr>
          <a:xfrm>
            <a:off x="7318028" y="1066800"/>
            <a:ext cx="4314217" cy="5219700"/>
          </a:xfrm>
          <a:custGeom>
            <a:avLst/>
            <a:gdLst>
              <a:gd name="connsiteX0" fmla="*/ 0 w 4314217"/>
              <a:gd name="connsiteY0" fmla="*/ 0 h 5219700"/>
              <a:gd name="connsiteX1" fmla="*/ 4314217 w 4314217"/>
              <a:gd name="connsiteY1" fmla="*/ 0 h 5219700"/>
              <a:gd name="connsiteX2" fmla="*/ 4314217 w 4314217"/>
              <a:gd name="connsiteY2" fmla="*/ 5219700 h 5219700"/>
              <a:gd name="connsiteX3" fmla="*/ 0 w 4314217"/>
              <a:gd name="connsiteY3" fmla="*/ 5219700 h 5219700"/>
            </a:gdLst>
            <a:ahLst/>
            <a:cxnLst>
              <a:cxn ang="0">
                <a:pos x="connsiteX0" y="connsiteY0"/>
              </a:cxn>
              <a:cxn ang="0">
                <a:pos x="connsiteX1" y="connsiteY1"/>
              </a:cxn>
              <a:cxn ang="0">
                <a:pos x="connsiteX2" y="connsiteY2"/>
              </a:cxn>
              <a:cxn ang="0">
                <a:pos x="connsiteX3" y="connsiteY3"/>
              </a:cxn>
            </a:cxnLst>
            <a:rect l="l" t="t" r="r" b="b"/>
            <a:pathLst>
              <a:path w="4314217" h="5219700">
                <a:moveTo>
                  <a:pt x="0" y="0"/>
                </a:moveTo>
                <a:lnTo>
                  <a:pt x="4314217" y="0"/>
                </a:lnTo>
                <a:lnTo>
                  <a:pt x="4314217" y="5219700"/>
                </a:lnTo>
                <a:lnTo>
                  <a:pt x="0" y="5219700"/>
                </a:lnTo>
                <a:close/>
              </a:path>
            </a:pathLst>
          </a:custGeom>
        </p:spPr>
        <p:txBody>
          <a:bodyPr wrap="square">
            <a:noAutofit/>
          </a:bodyPr>
          <a:lstStyle/>
          <a:p>
            <a:endParaRPr lang="id-ID" dirty="0"/>
          </a:p>
        </p:txBody>
      </p:sp>
      <p:sp>
        <p:nvSpPr>
          <p:cNvPr id="4" name="Picture Placeholder 19">
            <a:extLst>
              <a:ext uri="{FF2B5EF4-FFF2-40B4-BE49-F238E27FC236}">
                <a16:creationId xmlns:a16="http://schemas.microsoft.com/office/drawing/2014/main" id="{22A4D05A-3797-41AD-963F-215A5CF7BA9C}"/>
              </a:ext>
            </a:extLst>
          </p:cNvPr>
          <p:cNvSpPr>
            <a:spLocks noGrp="1"/>
          </p:cNvSpPr>
          <p:nvPr>
            <p:ph type="pic" sz="quarter" idx="11"/>
          </p:nvPr>
        </p:nvSpPr>
        <p:spPr>
          <a:xfrm>
            <a:off x="849445" y="5296732"/>
            <a:ext cx="606318" cy="606318"/>
          </a:xfrm>
          <a:custGeom>
            <a:avLst/>
            <a:gdLst>
              <a:gd name="connsiteX0" fmla="*/ 0 w 606318"/>
              <a:gd name="connsiteY0" fmla="*/ 0 h 606318"/>
              <a:gd name="connsiteX1" fmla="*/ 606318 w 606318"/>
              <a:gd name="connsiteY1" fmla="*/ 0 h 606318"/>
              <a:gd name="connsiteX2" fmla="*/ 606318 w 606318"/>
              <a:gd name="connsiteY2" fmla="*/ 606318 h 606318"/>
              <a:gd name="connsiteX3" fmla="*/ 0 w 606318"/>
              <a:gd name="connsiteY3" fmla="*/ 606318 h 606318"/>
            </a:gdLst>
            <a:ahLst/>
            <a:cxnLst>
              <a:cxn ang="0">
                <a:pos x="connsiteX0" y="connsiteY0"/>
              </a:cxn>
              <a:cxn ang="0">
                <a:pos x="connsiteX1" y="connsiteY1"/>
              </a:cxn>
              <a:cxn ang="0">
                <a:pos x="connsiteX2" y="connsiteY2"/>
              </a:cxn>
              <a:cxn ang="0">
                <a:pos x="connsiteX3" y="connsiteY3"/>
              </a:cxn>
            </a:cxnLst>
            <a:rect l="l" t="t" r="r" b="b"/>
            <a:pathLst>
              <a:path w="606318" h="606318">
                <a:moveTo>
                  <a:pt x="0" y="0"/>
                </a:moveTo>
                <a:lnTo>
                  <a:pt x="606318" y="0"/>
                </a:lnTo>
                <a:lnTo>
                  <a:pt x="606318" y="606318"/>
                </a:lnTo>
                <a:lnTo>
                  <a:pt x="0" y="606318"/>
                </a:lnTo>
                <a:close/>
              </a:path>
            </a:pathLst>
          </a:custGeom>
          <a:solidFill>
            <a:schemeClr val="bg1">
              <a:lumMod val="65000"/>
            </a:schemeClr>
          </a:solidFill>
        </p:spPr>
        <p:txBody>
          <a:bodyPr wrap="square">
            <a:noAutofit/>
          </a:bodyPr>
          <a:lstStyle/>
          <a:p>
            <a:endParaRPr lang="id-ID" dirty="0"/>
          </a:p>
        </p:txBody>
      </p:sp>
      <p:sp>
        <p:nvSpPr>
          <p:cNvPr id="5" name="Picture Placeholder 18">
            <a:extLst>
              <a:ext uri="{FF2B5EF4-FFF2-40B4-BE49-F238E27FC236}">
                <a16:creationId xmlns:a16="http://schemas.microsoft.com/office/drawing/2014/main" id="{7C623ED6-CDE6-44BE-AC44-8AF09348D711}"/>
              </a:ext>
            </a:extLst>
          </p:cNvPr>
          <p:cNvSpPr>
            <a:spLocks noGrp="1"/>
          </p:cNvSpPr>
          <p:nvPr>
            <p:ph type="pic" sz="quarter" idx="12"/>
          </p:nvPr>
        </p:nvSpPr>
        <p:spPr>
          <a:xfrm>
            <a:off x="1683287" y="5296732"/>
            <a:ext cx="606318" cy="606318"/>
          </a:xfrm>
          <a:custGeom>
            <a:avLst/>
            <a:gdLst>
              <a:gd name="connsiteX0" fmla="*/ 0 w 606318"/>
              <a:gd name="connsiteY0" fmla="*/ 0 h 606318"/>
              <a:gd name="connsiteX1" fmla="*/ 606318 w 606318"/>
              <a:gd name="connsiteY1" fmla="*/ 0 h 606318"/>
              <a:gd name="connsiteX2" fmla="*/ 606318 w 606318"/>
              <a:gd name="connsiteY2" fmla="*/ 606318 h 606318"/>
              <a:gd name="connsiteX3" fmla="*/ 0 w 606318"/>
              <a:gd name="connsiteY3" fmla="*/ 606318 h 606318"/>
            </a:gdLst>
            <a:ahLst/>
            <a:cxnLst>
              <a:cxn ang="0">
                <a:pos x="connsiteX0" y="connsiteY0"/>
              </a:cxn>
              <a:cxn ang="0">
                <a:pos x="connsiteX1" y="connsiteY1"/>
              </a:cxn>
              <a:cxn ang="0">
                <a:pos x="connsiteX2" y="connsiteY2"/>
              </a:cxn>
              <a:cxn ang="0">
                <a:pos x="connsiteX3" y="connsiteY3"/>
              </a:cxn>
            </a:cxnLst>
            <a:rect l="l" t="t" r="r" b="b"/>
            <a:pathLst>
              <a:path w="606318" h="606318">
                <a:moveTo>
                  <a:pt x="0" y="0"/>
                </a:moveTo>
                <a:lnTo>
                  <a:pt x="606318" y="0"/>
                </a:lnTo>
                <a:lnTo>
                  <a:pt x="606318" y="606318"/>
                </a:lnTo>
                <a:lnTo>
                  <a:pt x="0" y="606318"/>
                </a:lnTo>
                <a:close/>
              </a:path>
            </a:pathLst>
          </a:custGeom>
          <a:solidFill>
            <a:schemeClr val="bg1">
              <a:lumMod val="65000"/>
            </a:schemeClr>
          </a:solidFill>
        </p:spPr>
        <p:txBody>
          <a:bodyPr wrap="square">
            <a:noAutofit/>
          </a:bodyPr>
          <a:lstStyle/>
          <a:p>
            <a:endParaRPr lang="id-ID" dirty="0"/>
          </a:p>
        </p:txBody>
      </p:sp>
      <p:sp>
        <p:nvSpPr>
          <p:cNvPr id="6" name="Picture Placeholder 17">
            <a:extLst>
              <a:ext uri="{FF2B5EF4-FFF2-40B4-BE49-F238E27FC236}">
                <a16:creationId xmlns:a16="http://schemas.microsoft.com/office/drawing/2014/main" id="{9F42B39E-18A4-4899-97BB-9C0434EDA83B}"/>
              </a:ext>
            </a:extLst>
          </p:cNvPr>
          <p:cNvSpPr>
            <a:spLocks noGrp="1"/>
          </p:cNvSpPr>
          <p:nvPr>
            <p:ph type="pic" sz="quarter" idx="13"/>
          </p:nvPr>
        </p:nvSpPr>
        <p:spPr>
          <a:xfrm>
            <a:off x="2517129" y="5296732"/>
            <a:ext cx="606318" cy="606318"/>
          </a:xfrm>
          <a:custGeom>
            <a:avLst/>
            <a:gdLst>
              <a:gd name="connsiteX0" fmla="*/ 0 w 606318"/>
              <a:gd name="connsiteY0" fmla="*/ 0 h 606318"/>
              <a:gd name="connsiteX1" fmla="*/ 606318 w 606318"/>
              <a:gd name="connsiteY1" fmla="*/ 0 h 606318"/>
              <a:gd name="connsiteX2" fmla="*/ 606318 w 606318"/>
              <a:gd name="connsiteY2" fmla="*/ 606318 h 606318"/>
              <a:gd name="connsiteX3" fmla="*/ 0 w 606318"/>
              <a:gd name="connsiteY3" fmla="*/ 606318 h 606318"/>
            </a:gdLst>
            <a:ahLst/>
            <a:cxnLst>
              <a:cxn ang="0">
                <a:pos x="connsiteX0" y="connsiteY0"/>
              </a:cxn>
              <a:cxn ang="0">
                <a:pos x="connsiteX1" y="connsiteY1"/>
              </a:cxn>
              <a:cxn ang="0">
                <a:pos x="connsiteX2" y="connsiteY2"/>
              </a:cxn>
              <a:cxn ang="0">
                <a:pos x="connsiteX3" y="connsiteY3"/>
              </a:cxn>
            </a:cxnLst>
            <a:rect l="l" t="t" r="r" b="b"/>
            <a:pathLst>
              <a:path w="606318" h="606318">
                <a:moveTo>
                  <a:pt x="0" y="0"/>
                </a:moveTo>
                <a:lnTo>
                  <a:pt x="606318" y="0"/>
                </a:lnTo>
                <a:lnTo>
                  <a:pt x="606318" y="606318"/>
                </a:lnTo>
                <a:lnTo>
                  <a:pt x="0" y="606318"/>
                </a:lnTo>
                <a:close/>
              </a:path>
            </a:pathLst>
          </a:custGeom>
          <a:solidFill>
            <a:schemeClr val="bg1">
              <a:lumMod val="65000"/>
            </a:schemeClr>
          </a:solidFill>
        </p:spPr>
        <p:txBody>
          <a:bodyPr wrap="square">
            <a:noAutofit/>
          </a:bodyPr>
          <a:lstStyle/>
          <a:p>
            <a:endParaRPr lang="id-ID" dirty="0"/>
          </a:p>
        </p:txBody>
      </p:sp>
    </p:spTree>
    <p:extLst>
      <p:ext uri="{BB962C8B-B14F-4D97-AF65-F5344CB8AC3E}">
        <p14:creationId xmlns:p14="http://schemas.microsoft.com/office/powerpoint/2010/main" val="1885713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04C2DD9-F946-E4B1-1224-2010A522CADE}"/>
              </a:ext>
            </a:extLst>
          </p:cNvPr>
          <p:cNvSpPr>
            <a:spLocks noGrp="1"/>
          </p:cNvSpPr>
          <p:nvPr>
            <p:ph type="pic" sz="quarter" idx="10"/>
          </p:nvPr>
        </p:nvSpPr>
        <p:spPr>
          <a:xfrm>
            <a:off x="1126908" y="2843937"/>
            <a:ext cx="2064995" cy="2064995"/>
          </a:xfrm>
          <a:custGeom>
            <a:avLst/>
            <a:gdLst>
              <a:gd name="connsiteX0" fmla="*/ 0 w 2064995"/>
              <a:gd name="connsiteY0" fmla="*/ 0 h 2064995"/>
              <a:gd name="connsiteX1" fmla="*/ 2064995 w 2064995"/>
              <a:gd name="connsiteY1" fmla="*/ 0 h 2064995"/>
              <a:gd name="connsiteX2" fmla="*/ 2064995 w 2064995"/>
              <a:gd name="connsiteY2" fmla="*/ 2064995 h 2064995"/>
              <a:gd name="connsiteX3" fmla="*/ 0 w 2064995"/>
              <a:gd name="connsiteY3" fmla="*/ 2064995 h 2064995"/>
            </a:gdLst>
            <a:ahLst/>
            <a:cxnLst>
              <a:cxn ang="0">
                <a:pos x="connsiteX0" y="connsiteY0"/>
              </a:cxn>
              <a:cxn ang="0">
                <a:pos x="connsiteX1" y="connsiteY1"/>
              </a:cxn>
              <a:cxn ang="0">
                <a:pos x="connsiteX2" y="connsiteY2"/>
              </a:cxn>
              <a:cxn ang="0">
                <a:pos x="connsiteX3" y="connsiteY3"/>
              </a:cxn>
            </a:cxnLst>
            <a:rect l="l" t="t" r="r" b="b"/>
            <a:pathLst>
              <a:path w="2064995" h="2064995">
                <a:moveTo>
                  <a:pt x="0" y="0"/>
                </a:moveTo>
                <a:lnTo>
                  <a:pt x="2064995" y="0"/>
                </a:lnTo>
                <a:lnTo>
                  <a:pt x="2064995" y="2064995"/>
                </a:lnTo>
                <a:lnTo>
                  <a:pt x="0" y="2064995"/>
                </a:lnTo>
                <a:close/>
              </a:path>
            </a:pathLst>
          </a:custGeom>
          <a:solidFill>
            <a:schemeClr val="bg1">
              <a:lumMod val="65000"/>
            </a:schemeClr>
          </a:solidFill>
        </p:spPr>
        <p:txBody>
          <a:bodyPr wrap="square">
            <a:noAutofit/>
          </a:bodyPr>
          <a:lstStyle/>
          <a:p>
            <a:endParaRPr lang="id-ID"/>
          </a:p>
        </p:txBody>
      </p:sp>
      <p:sp>
        <p:nvSpPr>
          <p:cNvPr id="11" name="Picture Placeholder 10">
            <a:extLst>
              <a:ext uri="{FF2B5EF4-FFF2-40B4-BE49-F238E27FC236}">
                <a16:creationId xmlns:a16="http://schemas.microsoft.com/office/drawing/2014/main" id="{D20C8954-1D83-60F5-7893-51837A8E845D}"/>
              </a:ext>
            </a:extLst>
          </p:cNvPr>
          <p:cNvSpPr>
            <a:spLocks noGrp="1"/>
          </p:cNvSpPr>
          <p:nvPr>
            <p:ph type="pic" sz="quarter" idx="11"/>
          </p:nvPr>
        </p:nvSpPr>
        <p:spPr>
          <a:xfrm>
            <a:off x="3708890" y="3348984"/>
            <a:ext cx="2064995" cy="2064995"/>
          </a:xfrm>
          <a:custGeom>
            <a:avLst/>
            <a:gdLst>
              <a:gd name="connsiteX0" fmla="*/ 0 w 2064995"/>
              <a:gd name="connsiteY0" fmla="*/ 0 h 2064995"/>
              <a:gd name="connsiteX1" fmla="*/ 2064995 w 2064995"/>
              <a:gd name="connsiteY1" fmla="*/ 0 h 2064995"/>
              <a:gd name="connsiteX2" fmla="*/ 2064995 w 2064995"/>
              <a:gd name="connsiteY2" fmla="*/ 2064995 h 2064995"/>
              <a:gd name="connsiteX3" fmla="*/ 0 w 2064995"/>
              <a:gd name="connsiteY3" fmla="*/ 2064995 h 2064995"/>
            </a:gdLst>
            <a:ahLst/>
            <a:cxnLst>
              <a:cxn ang="0">
                <a:pos x="connsiteX0" y="connsiteY0"/>
              </a:cxn>
              <a:cxn ang="0">
                <a:pos x="connsiteX1" y="connsiteY1"/>
              </a:cxn>
              <a:cxn ang="0">
                <a:pos x="connsiteX2" y="connsiteY2"/>
              </a:cxn>
              <a:cxn ang="0">
                <a:pos x="connsiteX3" y="connsiteY3"/>
              </a:cxn>
            </a:cxnLst>
            <a:rect l="l" t="t" r="r" b="b"/>
            <a:pathLst>
              <a:path w="2064995" h="2064995">
                <a:moveTo>
                  <a:pt x="0" y="0"/>
                </a:moveTo>
                <a:lnTo>
                  <a:pt x="2064995" y="0"/>
                </a:lnTo>
                <a:lnTo>
                  <a:pt x="2064995" y="2064995"/>
                </a:lnTo>
                <a:lnTo>
                  <a:pt x="0" y="2064995"/>
                </a:lnTo>
                <a:close/>
              </a:path>
            </a:pathLst>
          </a:custGeom>
          <a:solidFill>
            <a:schemeClr val="bg1">
              <a:lumMod val="65000"/>
            </a:schemeClr>
          </a:solidFill>
        </p:spPr>
        <p:txBody>
          <a:bodyPr wrap="square">
            <a:noAutofit/>
          </a:bodyPr>
          <a:lstStyle/>
          <a:p>
            <a:endParaRPr lang="id-ID"/>
          </a:p>
        </p:txBody>
      </p:sp>
      <p:sp>
        <p:nvSpPr>
          <p:cNvPr id="10" name="Picture Placeholder 9">
            <a:extLst>
              <a:ext uri="{FF2B5EF4-FFF2-40B4-BE49-F238E27FC236}">
                <a16:creationId xmlns:a16="http://schemas.microsoft.com/office/drawing/2014/main" id="{F7E2C7D1-73C0-6DE7-CA2C-509305433D3A}"/>
              </a:ext>
            </a:extLst>
          </p:cNvPr>
          <p:cNvSpPr>
            <a:spLocks noGrp="1"/>
          </p:cNvSpPr>
          <p:nvPr>
            <p:ph type="pic" sz="quarter" idx="12"/>
          </p:nvPr>
        </p:nvSpPr>
        <p:spPr>
          <a:xfrm>
            <a:off x="6282897" y="2833175"/>
            <a:ext cx="2064995" cy="2064995"/>
          </a:xfrm>
          <a:custGeom>
            <a:avLst/>
            <a:gdLst>
              <a:gd name="connsiteX0" fmla="*/ 0 w 2064995"/>
              <a:gd name="connsiteY0" fmla="*/ 0 h 2064995"/>
              <a:gd name="connsiteX1" fmla="*/ 2064995 w 2064995"/>
              <a:gd name="connsiteY1" fmla="*/ 0 h 2064995"/>
              <a:gd name="connsiteX2" fmla="*/ 2064995 w 2064995"/>
              <a:gd name="connsiteY2" fmla="*/ 2064995 h 2064995"/>
              <a:gd name="connsiteX3" fmla="*/ 0 w 2064995"/>
              <a:gd name="connsiteY3" fmla="*/ 2064995 h 2064995"/>
            </a:gdLst>
            <a:ahLst/>
            <a:cxnLst>
              <a:cxn ang="0">
                <a:pos x="connsiteX0" y="connsiteY0"/>
              </a:cxn>
              <a:cxn ang="0">
                <a:pos x="connsiteX1" y="connsiteY1"/>
              </a:cxn>
              <a:cxn ang="0">
                <a:pos x="connsiteX2" y="connsiteY2"/>
              </a:cxn>
              <a:cxn ang="0">
                <a:pos x="connsiteX3" y="connsiteY3"/>
              </a:cxn>
            </a:cxnLst>
            <a:rect l="l" t="t" r="r" b="b"/>
            <a:pathLst>
              <a:path w="2064995" h="2064995">
                <a:moveTo>
                  <a:pt x="0" y="0"/>
                </a:moveTo>
                <a:lnTo>
                  <a:pt x="2064995" y="0"/>
                </a:lnTo>
                <a:lnTo>
                  <a:pt x="2064995" y="2064995"/>
                </a:lnTo>
                <a:lnTo>
                  <a:pt x="0" y="2064995"/>
                </a:lnTo>
                <a:close/>
              </a:path>
            </a:pathLst>
          </a:custGeom>
          <a:solidFill>
            <a:schemeClr val="bg1">
              <a:lumMod val="65000"/>
            </a:schemeClr>
          </a:solidFill>
        </p:spPr>
        <p:txBody>
          <a:bodyPr wrap="square">
            <a:noAutofit/>
          </a:bodyPr>
          <a:lstStyle/>
          <a:p>
            <a:endParaRPr lang="id-ID"/>
          </a:p>
        </p:txBody>
      </p:sp>
      <p:sp>
        <p:nvSpPr>
          <p:cNvPr id="9" name="Picture Placeholder 8">
            <a:extLst>
              <a:ext uri="{FF2B5EF4-FFF2-40B4-BE49-F238E27FC236}">
                <a16:creationId xmlns:a16="http://schemas.microsoft.com/office/drawing/2014/main" id="{0066125D-2873-FD96-16B3-F236256A7C4F}"/>
              </a:ext>
            </a:extLst>
          </p:cNvPr>
          <p:cNvSpPr>
            <a:spLocks noGrp="1"/>
          </p:cNvSpPr>
          <p:nvPr>
            <p:ph type="pic" sz="quarter" idx="13"/>
          </p:nvPr>
        </p:nvSpPr>
        <p:spPr>
          <a:xfrm>
            <a:off x="8870142" y="3331775"/>
            <a:ext cx="2064995" cy="2064995"/>
          </a:xfrm>
          <a:custGeom>
            <a:avLst/>
            <a:gdLst>
              <a:gd name="connsiteX0" fmla="*/ 0 w 2064995"/>
              <a:gd name="connsiteY0" fmla="*/ 0 h 2064995"/>
              <a:gd name="connsiteX1" fmla="*/ 2064995 w 2064995"/>
              <a:gd name="connsiteY1" fmla="*/ 0 h 2064995"/>
              <a:gd name="connsiteX2" fmla="*/ 2064995 w 2064995"/>
              <a:gd name="connsiteY2" fmla="*/ 2064995 h 2064995"/>
              <a:gd name="connsiteX3" fmla="*/ 0 w 2064995"/>
              <a:gd name="connsiteY3" fmla="*/ 2064995 h 2064995"/>
            </a:gdLst>
            <a:ahLst/>
            <a:cxnLst>
              <a:cxn ang="0">
                <a:pos x="connsiteX0" y="connsiteY0"/>
              </a:cxn>
              <a:cxn ang="0">
                <a:pos x="connsiteX1" y="connsiteY1"/>
              </a:cxn>
              <a:cxn ang="0">
                <a:pos x="connsiteX2" y="connsiteY2"/>
              </a:cxn>
              <a:cxn ang="0">
                <a:pos x="connsiteX3" y="connsiteY3"/>
              </a:cxn>
            </a:cxnLst>
            <a:rect l="l" t="t" r="r" b="b"/>
            <a:pathLst>
              <a:path w="2064995" h="2064995">
                <a:moveTo>
                  <a:pt x="0" y="0"/>
                </a:moveTo>
                <a:lnTo>
                  <a:pt x="2064995" y="0"/>
                </a:lnTo>
                <a:lnTo>
                  <a:pt x="2064995" y="2064995"/>
                </a:lnTo>
                <a:lnTo>
                  <a:pt x="0" y="2064995"/>
                </a:lnTo>
                <a:close/>
              </a:path>
            </a:pathLst>
          </a:custGeom>
          <a:solidFill>
            <a:schemeClr val="bg1">
              <a:lumMod val="65000"/>
            </a:schemeClr>
          </a:solidFill>
        </p:spPr>
        <p:txBody>
          <a:bodyPr wrap="square">
            <a:noAutofit/>
          </a:bodyPr>
          <a:lstStyle/>
          <a:p>
            <a:endParaRPr lang="id-ID"/>
          </a:p>
        </p:txBody>
      </p:sp>
    </p:spTree>
    <p:extLst>
      <p:ext uri="{BB962C8B-B14F-4D97-AF65-F5344CB8AC3E}">
        <p14:creationId xmlns:p14="http://schemas.microsoft.com/office/powerpoint/2010/main" val="3145671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40D814-E2BA-8F86-7909-761C642378B3}"/>
              </a:ext>
            </a:extLst>
          </p:cNvPr>
          <p:cNvSpPr>
            <a:spLocks noGrp="1"/>
          </p:cNvSpPr>
          <p:nvPr>
            <p:ph type="pic" sz="quarter" idx="10"/>
          </p:nvPr>
        </p:nvSpPr>
        <p:spPr>
          <a:xfrm>
            <a:off x="6928548" y="1497104"/>
            <a:ext cx="4286476" cy="4286476"/>
          </a:xfrm>
          <a:custGeom>
            <a:avLst/>
            <a:gdLst>
              <a:gd name="connsiteX0" fmla="*/ 0 w 4286476"/>
              <a:gd name="connsiteY0" fmla="*/ 0 h 4286476"/>
              <a:gd name="connsiteX1" fmla="*/ 4286476 w 4286476"/>
              <a:gd name="connsiteY1" fmla="*/ 0 h 4286476"/>
              <a:gd name="connsiteX2" fmla="*/ 4286476 w 4286476"/>
              <a:gd name="connsiteY2" fmla="*/ 4286476 h 4286476"/>
              <a:gd name="connsiteX3" fmla="*/ 0 w 4286476"/>
              <a:gd name="connsiteY3" fmla="*/ 4286476 h 4286476"/>
            </a:gdLst>
            <a:ahLst/>
            <a:cxnLst>
              <a:cxn ang="0">
                <a:pos x="connsiteX0" y="connsiteY0"/>
              </a:cxn>
              <a:cxn ang="0">
                <a:pos x="connsiteX1" y="connsiteY1"/>
              </a:cxn>
              <a:cxn ang="0">
                <a:pos x="connsiteX2" y="connsiteY2"/>
              </a:cxn>
              <a:cxn ang="0">
                <a:pos x="connsiteX3" y="connsiteY3"/>
              </a:cxn>
            </a:cxnLst>
            <a:rect l="l" t="t" r="r" b="b"/>
            <a:pathLst>
              <a:path w="4286476" h="4286476">
                <a:moveTo>
                  <a:pt x="0" y="0"/>
                </a:moveTo>
                <a:lnTo>
                  <a:pt x="4286476" y="0"/>
                </a:lnTo>
                <a:lnTo>
                  <a:pt x="4286476" y="4286476"/>
                </a:lnTo>
                <a:lnTo>
                  <a:pt x="0" y="4286476"/>
                </a:lnTo>
                <a:close/>
              </a:path>
            </a:pathLst>
          </a:custGeom>
          <a:solidFill>
            <a:schemeClr val="bg1">
              <a:lumMod val="65000"/>
            </a:schemeClr>
          </a:solidFill>
        </p:spPr>
        <p:txBody>
          <a:bodyPr wrap="square">
            <a:noAutofit/>
          </a:bodyPr>
          <a:lstStyle/>
          <a:p>
            <a:endParaRPr lang="id-ID"/>
          </a:p>
        </p:txBody>
      </p:sp>
    </p:spTree>
    <p:extLst>
      <p:ext uri="{BB962C8B-B14F-4D97-AF65-F5344CB8AC3E}">
        <p14:creationId xmlns:p14="http://schemas.microsoft.com/office/powerpoint/2010/main" val="4130539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Jud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18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Slide Judul">
    <p:spTree>
      <p:nvGrpSpPr>
        <p:cNvPr id="1" name=""/>
        <p:cNvGrpSpPr/>
        <p:nvPr/>
      </p:nvGrpSpPr>
      <p:grpSpPr>
        <a:xfrm>
          <a:off x="0" y="0"/>
          <a:ext cx="0" cy="0"/>
          <a:chOff x="0" y="0"/>
          <a:chExt cx="0" cy="0"/>
        </a:xfrm>
      </p:grpSpPr>
      <p:sp>
        <p:nvSpPr>
          <p:cNvPr id="4" name="Tampungan Gambar 3">
            <a:extLst>
              <a:ext uri="{FF2B5EF4-FFF2-40B4-BE49-F238E27FC236}">
                <a16:creationId xmlns:a16="http://schemas.microsoft.com/office/drawing/2014/main" id="{45918E23-5CAD-1C8B-7ED1-EE42C86CD5BD}"/>
              </a:ext>
            </a:extLst>
          </p:cNvPr>
          <p:cNvSpPr>
            <a:spLocks noGrp="1"/>
          </p:cNvSpPr>
          <p:nvPr>
            <p:ph type="pic" sz="quarter" idx="10"/>
          </p:nvPr>
        </p:nvSpPr>
        <p:spPr>
          <a:xfrm>
            <a:off x="-1594246" y="3428999"/>
            <a:ext cx="5372100" cy="2667000"/>
          </a:xfrm>
          <a:custGeom>
            <a:avLst/>
            <a:gdLst>
              <a:gd name="connsiteX0" fmla="*/ 1333500 w 5372100"/>
              <a:gd name="connsiteY0" fmla="*/ 0 h 2667000"/>
              <a:gd name="connsiteX1" fmla="*/ 4038600 w 5372100"/>
              <a:gd name="connsiteY1" fmla="*/ 0 h 2667000"/>
              <a:gd name="connsiteX2" fmla="*/ 5372100 w 5372100"/>
              <a:gd name="connsiteY2" fmla="*/ 1333500 h 2667000"/>
              <a:gd name="connsiteX3" fmla="*/ 4038600 w 5372100"/>
              <a:gd name="connsiteY3" fmla="*/ 2667000 h 2667000"/>
              <a:gd name="connsiteX4" fmla="*/ 1333500 w 5372100"/>
              <a:gd name="connsiteY4" fmla="*/ 2667000 h 2667000"/>
              <a:gd name="connsiteX5" fmla="*/ 0 w 5372100"/>
              <a:gd name="connsiteY5" fmla="*/ 1333500 h 2667000"/>
              <a:gd name="connsiteX6" fmla="*/ 1333500 w 5372100"/>
              <a:gd name="connsiteY6"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100" h="2667000">
                <a:moveTo>
                  <a:pt x="1333500" y="0"/>
                </a:moveTo>
                <a:lnTo>
                  <a:pt x="4038600" y="0"/>
                </a:lnTo>
                <a:cubicBezTo>
                  <a:pt x="4775072" y="0"/>
                  <a:pt x="5372100" y="597028"/>
                  <a:pt x="5372100" y="1333500"/>
                </a:cubicBezTo>
                <a:cubicBezTo>
                  <a:pt x="5372100" y="2069972"/>
                  <a:pt x="4775072" y="2667000"/>
                  <a:pt x="4038600" y="2667000"/>
                </a:cubicBezTo>
                <a:lnTo>
                  <a:pt x="1333500" y="2667000"/>
                </a:lnTo>
                <a:cubicBezTo>
                  <a:pt x="597028" y="2667000"/>
                  <a:pt x="0" y="2069972"/>
                  <a:pt x="0" y="1333500"/>
                </a:cubicBezTo>
                <a:cubicBezTo>
                  <a:pt x="0" y="597028"/>
                  <a:pt x="597028" y="0"/>
                  <a:pt x="1333500" y="0"/>
                </a:cubicBezTo>
                <a:close/>
              </a:path>
            </a:pathLst>
          </a:custGeom>
        </p:spPr>
        <p:txBody>
          <a:bodyPr wrap="square">
            <a:noAutofit/>
          </a:bodyPr>
          <a:lstStyle/>
          <a:p>
            <a:endParaRPr lang="en-ID"/>
          </a:p>
        </p:txBody>
      </p:sp>
      <p:sp>
        <p:nvSpPr>
          <p:cNvPr id="7" name="Tampungan Gambar 6">
            <a:extLst>
              <a:ext uri="{FF2B5EF4-FFF2-40B4-BE49-F238E27FC236}">
                <a16:creationId xmlns:a16="http://schemas.microsoft.com/office/drawing/2014/main" id="{57579B9D-958D-77E6-75C7-193191698563}"/>
              </a:ext>
            </a:extLst>
          </p:cNvPr>
          <p:cNvSpPr>
            <a:spLocks noGrp="1"/>
          </p:cNvSpPr>
          <p:nvPr>
            <p:ph type="pic" sz="quarter" idx="11"/>
          </p:nvPr>
        </p:nvSpPr>
        <p:spPr>
          <a:xfrm>
            <a:off x="8259365" y="3429000"/>
            <a:ext cx="5372100" cy="2667000"/>
          </a:xfrm>
          <a:custGeom>
            <a:avLst/>
            <a:gdLst>
              <a:gd name="connsiteX0" fmla="*/ 1333500 w 5372100"/>
              <a:gd name="connsiteY0" fmla="*/ 0 h 2667000"/>
              <a:gd name="connsiteX1" fmla="*/ 4038600 w 5372100"/>
              <a:gd name="connsiteY1" fmla="*/ 0 h 2667000"/>
              <a:gd name="connsiteX2" fmla="*/ 5372100 w 5372100"/>
              <a:gd name="connsiteY2" fmla="*/ 1333500 h 2667000"/>
              <a:gd name="connsiteX3" fmla="*/ 4038600 w 5372100"/>
              <a:gd name="connsiteY3" fmla="*/ 2667000 h 2667000"/>
              <a:gd name="connsiteX4" fmla="*/ 1333500 w 5372100"/>
              <a:gd name="connsiteY4" fmla="*/ 2667000 h 2667000"/>
              <a:gd name="connsiteX5" fmla="*/ 0 w 5372100"/>
              <a:gd name="connsiteY5" fmla="*/ 1333500 h 2667000"/>
              <a:gd name="connsiteX6" fmla="*/ 1333500 w 5372100"/>
              <a:gd name="connsiteY6"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100" h="2667000">
                <a:moveTo>
                  <a:pt x="1333500" y="0"/>
                </a:moveTo>
                <a:lnTo>
                  <a:pt x="4038600" y="0"/>
                </a:lnTo>
                <a:cubicBezTo>
                  <a:pt x="4775072" y="0"/>
                  <a:pt x="5372100" y="597028"/>
                  <a:pt x="5372100" y="1333500"/>
                </a:cubicBezTo>
                <a:cubicBezTo>
                  <a:pt x="5372100" y="2069972"/>
                  <a:pt x="4775072" y="2667000"/>
                  <a:pt x="4038600" y="2667000"/>
                </a:cubicBezTo>
                <a:lnTo>
                  <a:pt x="1333500" y="2667000"/>
                </a:lnTo>
                <a:cubicBezTo>
                  <a:pt x="597028" y="2667000"/>
                  <a:pt x="0" y="2069972"/>
                  <a:pt x="0" y="1333500"/>
                </a:cubicBezTo>
                <a:cubicBezTo>
                  <a:pt x="0" y="597028"/>
                  <a:pt x="597028" y="0"/>
                  <a:pt x="1333500" y="0"/>
                </a:cubicBezTo>
                <a:close/>
              </a:path>
            </a:pathLst>
          </a:custGeom>
        </p:spPr>
        <p:txBody>
          <a:bodyPr wrap="square">
            <a:noAutofit/>
          </a:bodyPr>
          <a:lstStyle/>
          <a:p>
            <a:endParaRPr lang="en-ID"/>
          </a:p>
        </p:txBody>
      </p:sp>
    </p:spTree>
    <p:extLst>
      <p:ext uri="{BB962C8B-B14F-4D97-AF65-F5344CB8AC3E}">
        <p14:creationId xmlns:p14="http://schemas.microsoft.com/office/powerpoint/2010/main" val="2698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Slide Judul">
    <p:spTree>
      <p:nvGrpSpPr>
        <p:cNvPr id="1" name=""/>
        <p:cNvGrpSpPr/>
        <p:nvPr/>
      </p:nvGrpSpPr>
      <p:grpSpPr>
        <a:xfrm>
          <a:off x="0" y="0"/>
          <a:ext cx="0" cy="0"/>
          <a:chOff x="0" y="0"/>
          <a:chExt cx="0" cy="0"/>
        </a:xfrm>
      </p:grpSpPr>
      <p:sp>
        <p:nvSpPr>
          <p:cNvPr id="7" name="Tampungan Gambar 41">
            <a:extLst>
              <a:ext uri="{FF2B5EF4-FFF2-40B4-BE49-F238E27FC236}">
                <a16:creationId xmlns:a16="http://schemas.microsoft.com/office/drawing/2014/main" id="{D69DC323-5149-4148-3478-7DFBC850836A}"/>
              </a:ext>
            </a:extLst>
          </p:cNvPr>
          <p:cNvSpPr>
            <a:spLocks noGrp="1"/>
          </p:cNvSpPr>
          <p:nvPr>
            <p:ph type="pic" sz="quarter" idx="11"/>
          </p:nvPr>
        </p:nvSpPr>
        <p:spPr>
          <a:xfrm>
            <a:off x="802117" y="4414602"/>
            <a:ext cx="5486399" cy="1542114"/>
          </a:xfrm>
          <a:custGeom>
            <a:avLst/>
            <a:gdLst>
              <a:gd name="connsiteX0" fmla="*/ 67113 w 5486399"/>
              <a:gd name="connsiteY0" fmla="*/ 0 h 1542114"/>
              <a:gd name="connsiteX1" fmla="*/ 5419286 w 5486399"/>
              <a:gd name="connsiteY1" fmla="*/ 0 h 1542114"/>
              <a:gd name="connsiteX2" fmla="*/ 5486399 w 5486399"/>
              <a:gd name="connsiteY2" fmla="*/ 67113 h 1542114"/>
              <a:gd name="connsiteX3" fmla="*/ 5486399 w 5486399"/>
              <a:gd name="connsiteY3" fmla="*/ 1475001 h 1542114"/>
              <a:gd name="connsiteX4" fmla="*/ 5419286 w 5486399"/>
              <a:gd name="connsiteY4" fmla="*/ 1542114 h 1542114"/>
              <a:gd name="connsiteX5" fmla="*/ 67113 w 5486399"/>
              <a:gd name="connsiteY5" fmla="*/ 1542114 h 1542114"/>
              <a:gd name="connsiteX6" fmla="*/ 0 w 5486399"/>
              <a:gd name="connsiteY6" fmla="*/ 1475001 h 1542114"/>
              <a:gd name="connsiteX7" fmla="*/ 0 w 5486399"/>
              <a:gd name="connsiteY7" fmla="*/ 67113 h 1542114"/>
              <a:gd name="connsiteX8" fmla="*/ 67113 w 5486399"/>
              <a:gd name="connsiteY8" fmla="*/ 0 h 154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399" h="1542114">
                <a:moveTo>
                  <a:pt x="67113" y="0"/>
                </a:moveTo>
                <a:lnTo>
                  <a:pt x="5419286" y="0"/>
                </a:lnTo>
                <a:cubicBezTo>
                  <a:pt x="5456351" y="0"/>
                  <a:pt x="5486399" y="30048"/>
                  <a:pt x="5486399" y="67113"/>
                </a:cubicBezTo>
                <a:lnTo>
                  <a:pt x="5486399" y="1475001"/>
                </a:lnTo>
                <a:cubicBezTo>
                  <a:pt x="5486399" y="1512066"/>
                  <a:pt x="5456351" y="1542114"/>
                  <a:pt x="5419286" y="1542114"/>
                </a:cubicBezTo>
                <a:lnTo>
                  <a:pt x="67113" y="1542114"/>
                </a:lnTo>
                <a:cubicBezTo>
                  <a:pt x="30048" y="1542114"/>
                  <a:pt x="0" y="1512066"/>
                  <a:pt x="0" y="1475001"/>
                </a:cubicBezTo>
                <a:lnTo>
                  <a:pt x="0" y="67113"/>
                </a:lnTo>
                <a:cubicBezTo>
                  <a:pt x="0" y="30048"/>
                  <a:pt x="30048" y="0"/>
                  <a:pt x="67113" y="0"/>
                </a:cubicBezTo>
                <a:close/>
              </a:path>
            </a:pathLst>
          </a:custGeom>
        </p:spPr>
      </p:sp>
    </p:spTree>
    <p:extLst>
      <p:ext uri="{BB962C8B-B14F-4D97-AF65-F5344CB8AC3E}">
        <p14:creationId xmlns:p14="http://schemas.microsoft.com/office/powerpoint/2010/main" val="3191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Slide Judul">
    <p:spTree>
      <p:nvGrpSpPr>
        <p:cNvPr id="1" name=""/>
        <p:cNvGrpSpPr/>
        <p:nvPr/>
      </p:nvGrpSpPr>
      <p:grpSpPr>
        <a:xfrm>
          <a:off x="0" y="0"/>
          <a:ext cx="0" cy="0"/>
          <a:chOff x="0" y="0"/>
          <a:chExt cx="0" cy="0"/>
        </a:xfrm>
      </p:grpSpPr>
      <p:sp>
        <p:nvSpPr>
          <p:cNvPr id="6" name="Tampungan Gambar 5">
            <a:extLst>
              <a:ext uri="{FF2B5EF4-FFF2-40B4-BE49-F238E27FC236}">
                <a16:creationId xmlns:a16="http://schemas.microsoft.com/office/drawing/2014/main" id="{1DD1461C-D4A2-9BC0-B3EF-D5DEE477C005}"/>
              </a:ext>
            </a:extLst>
          </p:cNvPr>
          <p:cNvSpPr>
            <a:spLocks noGrp="1"/>
          </p:cNvSpPr>
          <p:nvPr>
            <p:ph type="pic" sz="quarter" idx="10"/>
          </p:nvPr>
        </p:nvSpPr>
        <p:spPr>
          <a:xfrm>
            <a:off x="0" y="0"/>
            <a:ext cx="5725087" cy="3202760"/>
          </a:xfrm>
          <a:custGeom>
            <a:avLst/>
            <a:gdLst>
              <a:gd name="connsiteX0" fmla="*/ 0 w 5725087"/>
              <a:gd name="connsiteY0" fmla="*/ 0 h 3202760"/>
              <a:gd name="connsiteX1" fmla="*/ 5725087 w 5725087"/>
              <a:gd name="connsiteY1" fmla="*/ 0 h 3202760"/>
              <a:gd name="connsiteX2" fmla="*/ 5725087 w 5725087"/>
              <a:gd name="connsiteY2" fmla="*/ 3012236 h 3202760"/>
              <a:gd name="connsiteX3" fmla="*/ 5534563 w 5725087"/>
              <a:gd name="connsiteY3" fmla="*/ 3202760 h 3202760"/>
              <a:gd name="connsiteX4" fmla="*/ 0 w 5725087"/>
              <a:gd name="connsiteY4" fmla="*/ 3202760 h 320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087" h="3202760">
                <a:moveTo>
                  <a:pt x="0" y="0"/>
                </a:moveTo>
                <a:lnTo>
                  <a:pt x="5725087" y="0"/>
                </a:lnTo>
                <a:lnTo>
                  <a:pt x="5725087" y="3012236"/>
                </a:lnTo>
                <a:cubicBezTo>
                  <a:pt x="5725087" y="3117459"/>
                  <a:pt x="5639786" y="3202760"/>
                  <a:pt x="5534563" y="3202760"/>
                </a:cubicBezTo>
                <a:lnTo>
                  <a:pt x="0" y="3202760"/>
                </a:lnTo>
                <a:close/>
              </a:path>
            </a:pathLst>
          </a:custGeom>
        </p:spPr>
        <p:txBody>
          <a:bodyPr wrap="square">
            <a:noAutofit/>
          </a:bodyPr>
          <a:lstStyle/>
          <a:p>
            <a:endParaRPr lang="en-ID"/>
          </a:p>
        </p:txBody>
      </p:sp>
    </p:spTree>
    <p:extLst>
      <p:ext uri="{BB962C8B-B14F-4D97-AF65-F5344CB8AC3E}">
        <p14:creationId xmlns:p14="http://schemas.microsoft.com/office/powerpoint/2010/main" val="88688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Slide Judul">
    <p:spTree>
      <p:nvGrpSpPr>
        <p:cNvPr id="1" name=""/>
        <p:cNvGrpSpPr/>
        <p:nvPr/>
      </p:nvGrpSpPr>
      <p:grpSpPr>
        <a:xfrm>
          <a:off x="0" y="0"/>
          <a:ext cx="0" cy="0"/>
          <a:chOff x="0" y="0"/>
          <a:chExt cx="0" cy="0"/>
        </a:xfrm>
      </p:grpSpPr>
      <p:sp>
        <p:nvSpPr>
          <p:cNvPr id="10" name="Tampungan Gambar 9">
            <a:extLst>
              <a:ext uri="{FF2B5EF4-FFF2-40B4-BE49-F238E27FC236}">
                <a16:creationId xmlns:a16="http://schemas.microsoft.com/office/drawing/2014/main" id="{2E8109D8-3062-F7D9-2A7B-3444C8FD6B80}"/>
              </a:ext>
            </a:extLst>
          </p:cNvPr>
          <p:cNvSpPr>
            <a:spLocks noGrp="1"/>
          </p:cNvSpPr>
          <p:nvPr>
            <p:ph type="pic" sz="quarter" idx="10"/>
          </p:nvPr>
        </p:nvSpPr>
        <p:spPr>
          <a:xfrm>
            <a:off x="5347476" y="1799993"/>
            <a:ext cx="1984828" cy="4223658"/>
          </a:xfrm>
          <a:custGeom>
            <a:avLst/>
            <a:gdLst>
              <a:gd name="connsiteX0" fmla="*/ 186494 w 1984828"/>
              <a:gd name="connsiteY0" fmla="*/ 0 h 4223658"/>
              <a:gd name="connsiteX1" fmla="*/ 1798334 w 1984828"/>
              <a:gd name="connsiteY1" fmla="*/ 0 h 4223658"/>
              <a:gd name="connsiteX2" fmla="*/ 1984828 w 1984828"/>
              <a:gd name="connsiteY2" fmla="*/ 186494 h 4223658"/>
              <a:gd name="connsiteX3" fmla="*/ 1984828 w 1984828"/>
              <a:gd name="connsiteY3" fmla="*/ 4037164 h 4223658"/>
              <a:gd name="connsiteX4" fmla="*/ 1798334 w 1984828"/>
              <a:gd name="connsiteY4" fmla="*/ 4223658 h 4223658"/>
              <a:gd name="connsiteX5" fmla="*/ 186494 w 1984828"/>
              <a:gd name="connsiteY5" fmla="*/ 4223658 h 4223658"/>
              <a:gd name="connsiteX6" fmla="*/ 0 w 1984828"/>
              <a:gd name="connsiteY6" fmla="*/ 4037164 h 4223658"/>
              <a:gd name="connsiteX7" fmla="*/ 0 w 1984828"/>
              <a:gd name="connsiteY7" fmla="*/ 186494 h 4223658"/>
              <a:gd name="connsiteX8" fmla="*/ 186494 w 1984828"/>
              <a:gd name="connsiteY8" fmla="*/ 0 h 422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828" h="4223658">
                <a:moveTo>
                  <a:pt x="186494" y="0"/>
                </a:moveTo>
                <a:lnTo>
                  <a:pt x="1798334" y="0"/>
                </a:lnTo>
                <a:cubicBezTo>
                  <a:pt x="1901332" y="0"/>
                  <a:pt x="1984828" y="83496"/>
                  <a:pt x="1984828" y="186494"/>
                </a:cubicBezTo>
                <a:lnTo>
                  <a:pt x="1984828" y="4037164"/>
                </a:lnTo>
                <a:cubicBezTo>
                  <a:pt x="1984828" y="4140162"/>
                  <a:pt x="1901332" y="4223658"/>
                  <a:pt x="1798334" y="4223658"/>
                </a:cubicBezTo>
                <a:lnTo>
                  <a:pt x="186494" y="4223658"/>
                </a:lnTo>
                <a:cubicBezTo>
                  <a:pt x="83496" y="4223658"/>
                  <a:pt x="0" y="4140162"/>
                  <a:pt x="0" y="4037164"/>
                </a:cubicBezTo>
                <a:lnTo>
                  <a:pt x="0" y="186494"/>
                </a:lnTo>
                <a:cubicBezTo>
                  <a:pt x="0" y="83496"/>
                  <a:pt x="83496" y="0"/>
                  <a:pt x="186494" y="0"/>
                </a:cubicBezTo>
                <a:close/>
              </a:path>
            </a:pathLst>
          </a:custGeom>
        </p:spPr>
        <p:txBody>
          <a:bodyPr wrap="square">
            <a:noAutofit/>
          </a:bodyPr>
          <a:lstStyle/>
          <a:p>
            <a:endParaRPr lang="en-ID"/>
          </a:p>
        </p:txBody>
      </p:sp>
    </p:spTree>
    <p:extLst>
      <p:ext uri="{BB962C8B-B14F-4D97-AF65-F5344CB8AC3E}">
        <p14:creationId xmlns:p14="http://schemas.microsoft.com/office/powerpoint/2010/main" val="60887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Slide Judul">
    <p:spTree>
      <p:nvGrpSpPr>
        <p:cNvPr id="1" name=""/>
        <p:cNvGrpSpPr/>
        <p:nvPr/>
      </p:nvGrpSpPr>
      <p:grpSpPr>
        <a:xfrm>
          <a:off x="0" y="0"/>
          <a:ext cx="0" cy="0"/>
          <a:chOff x="0" y="0"/>
          <a:chExt cx="0" cy="0"/>
        </a:xfrm>
      </p:grpSpPr>
      <p:sp>
        <p:nvSpPr>
          <p:cNvPr id="4" name="Tampungan Gambar 3">
            <a:extLst>
              <a:ext uri="{FF2B5EF4-FFF2-40B4-BE49-F238E27FC236}">
                <a16:creationId xmlns:a16="http://schemas.microsoft.com/office/drawing/2014/main" id="{BDCB85B5-36ED-DB77-1ACD-DC43EFC4F297}"/>
              </a:ext>
            </a:extLst>
          </p:cNvPr>
          <p:cNvSpPr>
            <a:spLocks noGrp="1"/>
          </p:cNvSpPr>
          <p:nvPr>
            <p:ph type="pic" sz="quarter" idx="10"/>
          </p:nvPr>
        </p:nvSpPr>
        <p:spPr>
          <a:xfrm>
            <a:off x="3143250" y="2076450"/>
            <a:ext cx="5905500" cy="4781550"/>
          </a:xfrm>
          <a:custGeom>
            <a:avLst/>
            <a:gdLst>
              <a:gd name="connsiteX0" fmla="*/ 0 w 5905500"/>
              <a:gd name="connsiteY0" fmla="*/ 0 h 4781550"/>
              <a:gd name="connsiteX1" fmla="*/ 5905500 w 5905500"/>
              <a:gd name="connsiteY1" fmla="*/ 0 h 4781550"/>
              <a:gd name="connsiteX2" fmla="*/ 5905500 w 5905500"/>
              <a:gd name="connsiteY2" fmla="*/ 4781550 h 4781550"/>
              <a:gd name="connsiteX3" fmla="*/ 0 w 5905500"/>
              <a:gd name="connsiteY3" fmla="*/ 4781550 h 4781550"/>
            </a:gdLst>
            <a:ahLst/>
            <a:cxnLst>
              <a:cxn ang="0">
                <a:pos x="connsiteX0" y="connsiteY0"/>
              </a:cxn>
              <a:cxn ang="0">
                <a:pos x="connsiteX1" y="connsiteY1"/>
              </a:cxn>
              <a:cxn ang="0">
                <a:pos x="connsiteX2" y="connsiteY2"/>
              </a:cxn>
              <a:cxn ang="0">
                <a:pos x="connsiteX3" y="connsiteY3"/>
              </a:cxn>
            </a:cxnLst>
            <a:rect l="l" t="t" r="r" b="b"/>
            <a:pathLst>
              <a:path w="5905500" h="4781550">
                <a:moveTo>
                  <a:pt x="0" y="0"/>
                </a:moveTo>
                <a:lnTo>
                  <a:pt x="5905500" y="0"/>
                </a:lnTo>
                <a:lnTo>
                  <a:pt x="5905500" y="4781550"/>
                </a:lnTo>
                <a:lnTo>
                  <a:pt x="0" y="4781550"/>
                </a:lnTo>
                <a:close/>
              </a:path>
            </a:pathLst>
          </a:custGeom>
        </p:spPr>
        <p:txBody>
          <a:bodyPr wrap="square">
            <a:noAutofit/>
          </a:bodyPr>
          <a:lstStyle/>
          <a:p>
            <a:endParaRPr lang="en-ID"/>
          </a:p>
        </p:txBody>
      </p:sp>
    </p:spTree>
    <p:extLst>
      <p:ext uri="{BB962C8B-B14F-4D97-AF65-F5344CB8AC3E}">
        <p14:creationId xmlns:p14="http://schemas.microsoft.com/office/powerpoint/2010/main" val="32358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Slide Judul">
    <p:spTree>
      <p:nvGrpSpPr>
        <p:cNvPr id="1" name=""/>
        <p:cNvGrpSpPr/>
        <p:nvPr/>
      </p:nvGrpSpPr>
      <p:grpSpPr>
        <a:xfrm>
          <a:off x="0" y="0"/>
          <a:ext cx="0" cy="0"/>
          <a:chOff x="0" y="0"/>
          <a:chExt cx="0" cy="0"/>
        </a:xfrm>
      </p:grpSpPr>
      <p:sp>
        <p:nvSpPr>
          <p:cNvPr id="11" name="Tampungan Gambar 10">
            <a:extLst>
              <a:ext uri="{FF2B5EF4-FFF2-40B4-BE49-F238E27FC236}">
                <a16:creationId xmlns:a16="http://schemas.microsoft.com/office/drawing/2014/main" id="{96921791-2327-0307-AE5B-C854A25DD940}"/>
              </a:ext>
            </a:extLst>
          </p:cNvPr>
          <p:cNvSpPr>
            <a:spLocks noGrp="1"/>
          </p:cNvSpPr>
          <p:nvPr>
            <p:ph type="pic" sz="quarter" idx="12"/>
          </p:nvPr>
        </p:nvSpPr>
        <p:spPr>
          <a:xfrm>
            <a:off x="6353485" y="1264689"/>
            <a:ext cx="2204914" cy="3991398"/>
          </a:xfrm>
          <a:custGeom>
            <a:avLst/>
            <a:gdLst>
              <a:gd name="connsiteX0" fmla="*/ 987823 w 2204914"/>
              <a:gd name="connsiteY0" fmla="*/ 0 h 3991398"/>
              <a:gd name="connsiteX1" fmla="*/ 988762 w 2204914"/>
              <a:gd name="connsiteY1" fmla="*/ 0 h 3991398"/>
              <a:gd name="connsiteX2" fmla="*/ 990200 w 2204914"/>
              <a:gd name="connsiteY2" fmla="*/ 0 h 3991398"/>
              <a:gd name="connsiteX3" fmla="*/ 994829 w 2204914"/>
              <a:gd name="connsiteY3" fmla="*/ 250 h 3991398"/>
              <a:gd name="connsiteX4" fmla="*/ 1146592 w 2204914"/>
              <a:gd name="connsiteY4" fmla="*/ 12699 h 3991398"/>
              <a:gd name="connsiteX5" fmla="*/ 1157978 w 2204914"/>
              <a:gd name="connsiteY5" fmla="*/ 35157 h 3991398"/>
              <a:gd name="connsiteX6" fmla="*/ 1157415 w 2204914"/>
              <a:gd name="connsiteY6" fmla="*/ 37534 h 3991398"/>
              <a:gd name="connsiteX7" fmla="*/ 1157415 w 2204914"/>
              <a:gd name="connsiteY7" fmla="*/ 37847 h 3991398"/>
              <a:gd name="connsiteX8" fmla="*/ 1157290 w 2204914"/>
              <a:gd name="connsiteY8" fmla="*/ 38222 h 3991398"/>
              <a:gd name="connsiteX9" fmla="*/ 1155100 w 2204914"/>
              <a:gd name="connsiteY9" fmla="*/ 50922 h 3991398"/>
              <a:gd name="connsiteX10" fmla="*/ 1154599 w 2204914"/>
              <a:gd name="connsiteY10" fmla="*/ 55238 h 3991398"/>
              <a:gd name="connsiteX11" fmla="*/ 1154162 w 2204914"/>
              <a:gd name="connsiteY11" fmla="*/ 60493 h 3991398"/>
              <a:gd name="connsiteX12" fmla="*/ 1153911 w 2204914"/>
              <a:gd name="connsiteY12" fmla="*/ 65122 h 3991398"/>
              <a:gd name="connsiteX13" fmla="*/ 1153911 w 2204914"/>
              <a:gd name="connsiteY13" fmla="*/ 66185 h 3991398"/>
              <a:gd name="connsiteX14" fmla="*/ 1153911 w 2204914"/>
              <a:gd name="connsiteY14" fmla="*/ 67311 h 3991398"/>
              <a:gd name="connsiteX15" fmla="*/ 1153911 w 2204914"/>
              <a:gd name="connsiteY15" fmla="*/ 68250 h 3991398"/>
              <a:gd name="connsiteX16" fmla="*/ 1153911 w 2204914"/>
              <a:gd name="connsiteY16" fmla="*/ 69814 h 3991398"/>
              <a:gd name="connsiteX17" fmla="*/ 1153911 w 2204914"/>
              <a:gd name="connsiteY17" fmla="*/ 71377 h 3991398"/>
              <a:gd name="connsiteX18" fmla="*/ 1153911 w 2204914"/>
              <a:gd name="connsiteY18" fmla="*/ 71565 h 3991398"/>
              <a:gd name="connsiteX19" fmla="*/ 1154037 w 2204914"/>
              <a:gd name="connsiteY19" fmla="*/ 75757 h 3991398"/>
              <a:gd name="connsiteX20" fmla="*/ 1154349 w 2204914"/>
              <a:gd name="connsiteY20" fmla="*/ 79823 h 3991398"/>
              <a:gd name="connsiteX21" fmla="*/ 1154349 w 2204914"/>
              <a:gd name="connsiteY21" fmla="*/ 80385 h 3991398"/>
              <a:gd name="connsiteX22" fmla="*/ 1154349 w 2204914"/>
              <a:gd name="connsiteY22" fmla="*/ 80699 h 3991398"/>
              <a:gd name="connsiteX23" fmla="*/ 1154725 w 2204914"/>
              <a:gd name="connsiteY23" fmla="*/ 84076 h 3991398"/>
              <a:gd name="connsiteX24" fmla="*/ 1155100 w 2204914"/>
              <a:gd name="connsiteY24" fmla="*/ 86954 h 3991398"/>
              <a:gd name="connsiteX25" fmla="*/ 1155225 w 2204914"/>
              <a:gd name="connsiteY25" fmla="*/ 87892 h 3991398"/>
              <a:gd name="connsiteX26" fmla="*/ 1155476 w 2204914"/>
              <a:gd name="connsiteY26" fmla="*/ 89331 h 3991398"/>
              <a:gd name="connsiteX27" fmla="*/ 1155851 w 2204914"/>
              <a:gd name="connsiteY27" fmla="*/ 91333 h 3991398"/>
              <a:gd name="connsiteX28" fmla="*/ 1155914 w 2204914"/>
              <a:gd name="connsiteY28" fmla="*/ 91833 h 3991398"/>
              <a:gd name="connsiteX29" fmla="*/ 1156038 w 2204914"/>
              <a:gd name="connsiteY29" fmla="*/ 92584 h 3991398"/>
              <a:gd name="connsiteX30" fmla="*/ 1156289 w 2204914"/>
              <a:gd name="connsiteY30" fmla="*/ 93898 h 3991398"/>
              <a:gd name="connsiteX31" fmla="*/ 1156601 w 2204914"/>
              <a:gd name="connsiteY31" fmla="*/ 95337 h 3991398"/>
              <a:gd name="connsiteX32" fmla="*/ 1156915 w 2204914"/>
              <a:gd name="connsiteY32" fmla="*/ 96588 h 3991398"/>
              <a:gd name="connsiteX33" fmla="*/ 1157102 w 2204914"/>
              <a:gd name="connsiteY33" fmla="*/ 97213 h 3991398"/>
              <a:gd name="connsiteX34" fmla="*/ 1157477 w 2204914"/>
              <a:gd name="connsiteY34" fmla="*/ 98652 h 3991398"/>
              <a:gd name="connsiteX35" fmla="*/ 1157790 w 2204914"/>
              <a:gd name="connsiteY35" fmla="*/ 99653 h 3991398"/>
              <a:gd name="connsiteX36" fmla="*/ 1158166 w 2204914"/>
              <a:gd name="connsiteY36" fmla="*/ 101092 h 3991398"/>
              <a:gd name="connsiteX37" fmla="*/ 1158228 w 2204914"/>
              <a:gd name="connsiteY37" fmla="*/ 101467 h 3991398"/>
              <a:gd name="connsiteX38" fmla="*/ 1158353 w 2204914"/>
              <a:gd name="connsiteY38" fmla="*/ 101780 h 3991398"/>
              <a:gd name="connsiteX39" fmla="*/ 1158791 w 2204914"/>
              <a:gd name="connsiteY39" fmla="*/ 103344 h 3991398"/>
              <a:gd name="connsiteX40" fmla="*/ 1158979 w 2204914"/>
              <a:gd name="connsiteY40" fmla="*/ 103907 h 3991398"/>
              <a:gd name="connsiteX41" fmla="*/ 1159542 w 2204914"/>
              <a:gd name="connsiteY41" fmla="*/ 105596 h 3991398"/>
              <a:gd name="connsiteX42" fmla="*/ 1159917 w 2204914"/>
              <a:gd name="connsiteY42" fmla="*/ 106785 h 3991398"/>
              <a:gd name="connsiteX43" fmla="*/ 1160730 w 2204914"/>
              <a:gd name="connsiteY43" fmla="*/ 108786 h 3991398"/>
              <a:gd name="connsiteX44" fmla="*/ 1161168 w 2204914"/>
              <a:gd name="connsiteY44" fmla="*/ 109912 h 3991398"/>
              <a:gd name="connsiteX45" fmla="*/ 1161731 w 2204914"/>
              <a:gd name="connsiteY45" fmla="*/ 111226 h 3991398"/>
              <a:gd name="connsiteX46" fmla="*/ 1162357 w 2204914"/>
              <a:gd name="connsiteY46" fmla="*/ 112665 h 3991398"/>
              <a:gd name="connsiteX47" fmla="*/ 1162982 w 2204914"/>
              <a:gd name="connsiteY47" fmla="*/ 113979 h 3991398"/>
              <a:gd name="connsiteX48" fmla="*/ 1164170 w 2204914"/>
              <a:gd name="connsiteY48" fmla="*/ 116356 h 3991398"/>
              <a:gd name="connsiteX49" fmla="*/ 1165109 w 2204914"/>
              <a:gd name="connsiteY49" fmla="*/ 118170 h 3991398"/>
              <a:gd name="connsiteX50" fmla="*/ 1165672 w 2204914"/>
              <a:gd name="connsiteY50" fmla="*/ 119234 h 3991398"/>
              <a:gd name="connsiteX51" fmla="*/ 1166298 w 2204914"/>
              <a:gd name="connsiteY51" fmla="*/ 120297 h 3991398"/>
              <a:gd name="connsiteX52" fmla="*/ 1167174 w 2204914"/>
              <a:gd name="connsiteY52" fmla="*/ 121673 h 3991398"/>
              <a:gd name="connsiteX53" fmla="*/ 1168612 w 2204914"/>
              <a:gd name="connsiteY53" fmla="*/ 123988 h 3991398"/>
              <a:gd name="connsiteX54" fmla="*/ 1169551 w 2204914"/>
              <a:gd name="connsiteY54" fmla="*/ 125364 h 3991398"/>
              <a:gd name="connsiteX55" fmla="*/ 1170301 w 2204914"/>
              <a:gd name="connsiteY55" fmla="*/ 126553 h 3991398"/>
              <a:gd name="connsiteX56" fmla="*/ 1170614 w 2204914"/>
              <a:gd name="connsiteY56" fmla="*/ 126928 h 3991398"/>
              <a:gd name="connsiteX57" fmla="*/ 1171740 w 2204914"/>
              <a:gd name="connsiteY57" fmla="*/ 128367 h 3991398"/>
              <a:gd name="connsiteX58" fmla="*/ 1172241 w 2204914"/>
              <a:gd name="connsiteY58" fmla="*/ 129055 h 3991398"/>
              <a:gd name="connsiteX59" fmla="*/ 1172929 w 2204914"/>
              <a:gd name="connsiteY59" fmla="*/ 129993 h 3991398"/>
              <a:gd name="connsiteX60" fmla="*/ 1172992 w 2204914"/>
              <a:gd name="connsiteY60" fmla="*/ 130056 h 3991398"/>
              <a:gd name="connsiteX61" fmla="*/ 1174180 w 2204914"/>
              <a:gd name="connsiteY61" fmla="*/ 131307 h 3991398"/>
              <a:gd name="connsiteX62" fmla="*/ 1175682 w 2204914"/>
              <a:gd name="connsiteY62" fmla="*/ 133059 h 3991398"/>
              <a:gd name="connsiteX63" fmla="*/ 1177683 w 2204914"/>
              <a:gd name="connsiteY63" fmla="*/ 135061 h 3991398"/>
              <a:gd name="connsiteX64" fmla="*/ 1178433 w 2204914"/>
              <a:gd name="connsiteY64" fmla="*/ 135873 h 3991398"/>
              <a:gd name="connsiteX65" fmla="*/ 1178621 w 2204914"/>
              <a:gd name="connsiteY65" fmla="*/ 135999 h 3991398"/>
              <a:gd name="connsiteX66" fmla="*/ 1180123 w 2204914"/>
              <a:gd name="connsiteY66" fmla="*/ 137375 h 3991398"/>
              <a:gd name="connsiteX67" fmla="*/ 1181499 w 2204914"/>
              <a:gd name="connsiteY67" fmla="*/ 138564 h 3991398"/>
              <a:gd name="connsiteX68" fmla="*/ 1182750 w 2204914"/>
              <a:gd name="connsiteY68" fmla="*/ 139627 h 3991398"/>
              <a:gd name="connsiteX69" fmla="*/ 1183438 w 2204914"/>
              <a:gd name="connsiteY69" fmla="*/ 140127 h 3991398"/>
              <a:gd name="connsiteX70" fmla="*/ 1184002 w 2204914"/>
              <a:gd name="connsiteY70" fmla="*/ 140565 h 3991398"/>
              <a:gd name="connsiteX71" fmla="*/ 1184564 w 2204914"/>
              <a:gd name="connsiteY71" fmla="*/ 141003 h 3991398"/>
              <a:gd name="connsiteX72" fmla="*/ 1187442 w 2204914"/>
              <a:gd name="connsiteY72" fmla="*/ 142942 h 3991398"/>
              <a:gd name="connsiteX73" fmla="*/ 1189068 w 2204914"/>
              <a:gd name="connsiteY73" fmla="*/ 144006 h 3991398"/>
              <a:gd name="connsiteX74" fmla="*/ 1190695 w 2204914"/>
              <a:gd name="connsiteY74" fmla="*/ 144882 h 3991398"/>
              <a:gd name="connsiteX75" fmla="*/ 1191883 w 2204914"/>
              <a:gd name="connsiteY75" fmla="*/ 145570 h 3991398"/>
              <a:gd name="connsiteX76" fmla="*/ 1194386 w 2204914"/>
              <a:gd name="connsiteY76" fmla="*/ 146759 h 3991398"/>
              <a:gd name="connsiteX77" fmla="*/ 1194949 w 2204914"/>
              <a:gd name="connsiteY77" fmla="*/ 147009 h 3991398"/>
              <a:gd name="connsiteX78" fmla="*/ 1198201 w 2204914"/>
              <a:gd name="connsiteY78" fmla="*/ 148385 h 3991398"/>
              <a:gd name="connsiteX79" fmla="*/ 1200829 w 2204914"/>
              <a:gd name="connsiteY79" fmla="*/ 149323 h 3991398"/>
              <a:gd name="connsiteX80" fmla="*/ 1202143 w 2204914"/>
              <a:gd name="connsiteY80" fmla="*/ 149761 h 3991398"/>
              <a:gd name="connsiteX81" fmla="*/ 1202518 w 2204914"/>
              <a:gd name="connsiteY81" fmla="*/ 149886 h 3991398"/>
              <a:gd name="connsiteX82" fmla="*/ 1205521 w 2204914"/>
              <a:gd name="connsiteY82" fmla="*/ 150699 h 3991398"/>
              <a:gd name="connsiteX83" fmla="*/ 1206209 w 2204914"/>
              <a:gd name="connsiteY83" fmla="*/ 150887 h 3991398"/>
              <a:gd name="connsiteX84" fmla="*/ 1206460 w 2204914"/>
              <a:gd name="connsiteY84" fmla="*/ 150949 h 3991398"/>
              <a:gd name="connsiteX85" fmla="*/ 1207898 w 2204914"/>
              <a:gd name="connsiteY85" fmla="*/ 151263 h 3991398"/>
              <a:gd name="connsiteX86" fmla="*/ 1208712 w 2204914"/>
              <a:gd name="connsiteY86" fmla="*/ 151388 h 3991398"/>
              <a:gd name="connsiteX87" fmla="*/ 1210713 w 2204914"/>
              <a:gd name="connsiteY87" fmla="*/ 151763 h 3991398"/>
              <a:gd name="connsiteX88" fmla="*/ 1213779 w 2204914"/>
              <a:gd name="connsiteY88" fmla="*/ 152138 h 3991398"/>
              <a:gd name="connsiteX89" fmla="*/ 1214904 w 2204914"/>
              <a:gd name="connsiteY89" fmla="*/ 152326 h 3991398"/>
              <a:gd name="connsiteX90" fmla="*/ 1796683 w 2204914"/>
              <a:gd name="connsiteY90" fmla="*/ 205374 h 3991398"/>
              <a:gd name="connsiteX91" fmla="*/ 1797872 w 2204914"/>
              <a:gd name="connsiteY91" fmla="*/ 205374 h 3991398"/>
              <a:gd name="connsiteX92" fmla="*/ 1801251 w 2204914"/>
              <a:gd name="connsiteY92" fmla="*/ 205562 h 3991398"/>
              <a:gd name="connsiteX93" fmla="*/ 1803503 w 2204914"/>
              <a:gd name="connsiteY93" fmla="*/ 205562 h 3991398"/>
              <a:gd name="connsiteX94" fmla="*/ 1804378 w 2204914"/>
              <a:gd name="connsiteY94" fmla="*/ 205562 h 3991398"/>
              <a:gd name="connsiteX95" fmla="*/ 1806005 w 2204914"/>
              <a:gd name="connsiteY95" fmla="*/ 205562 h 3991398"/>
              <a:gd name="connsiteX96" fmla="*/ 1806317 w 2204914"/>
              <a:gd name="connsiteY96" fmla="*/ 205562 h 3991398"/>
              <a:gd name="connsiteX97" fmla="*/ 1807131 w 2204914"/>
              <a:gd name="connsiteY97" fmla="*/ 205562 h 3991398"/>
              <a:gd name="connsiteX98" fmla="*/ 1810696 w 2204914"/>
              <a:gd name="connsiteY98" fmla="*/ 205374 h 3991398"/>
              <a:gd name="connsiteX99" fmla="*/ 1811134 w 2204914"/>
              <a:gd name="connsiteY99" fmla="*/ 205374 h 3991398"/>
              <a:gd name="connsiteX100" fmla="*/ 1812761 w 2204914"/>
              <a:gd name="connsiteY100" fmla="*/ 205186 h 3991398"/>
              <a:gd name="connsiteX101" fmla="*/ 1816014 w 2204914"/>
              <a:gd name="connsiteY101" fmla="*/ 204749 h 3991398"/>
              <a:gd name="connsiteX102" fmla="*/ 1820142 w 2204914"/>
              <a:gd name="connsiteY102" fmla="*/ 203998 h 3991398"/>
              <a:gd name="connsiteX103" fmla="*/ 1820831 w 2204914"/>
              <a:gd name="connsiteY103" fmla="*/ 203811 h 3991398"/>
              <a:gd name="connsiteX104" fmla="*/ 1824084 w 2204914"/>
              <a:gd name="connsiteY104" fmla="*/ 203060 h 3991398"/>
              <a:gd name="connsiteX105" fmla="*/ 1825647 w 2204914"/>
              <a:gd name="connsiteY105" fmla="*/ 202684 h 3991398"/>
              <a:gd name="connsiteX106" fmla="*/ 1827775 w 2204914"/>
              <a:gd name="connsiteY106" fmla="*/ 202059 h 3991398"/>
              <a:gd name="connsiteX107" fmla="*/ 1830089 w 2204914"/>
              <a:gd name="connsiteY107" fmla="*/ 201308 h 3991398"/>
              <a:gd name="connsiteX108" fmla="*/ 1834093 w 2204914"/>
              <a:gd name="connsiteY108" fmla="*/ 199932 h 3991398"/>
              <a:gd name="connsiteX109" fmla="*/ 1834968 w 2204914"/>
              <a:gd name="connsiteY109" fmla="*/ 199619 h 3991398"/>
              <a:gd name="connsiteX110" fmla="*/ 1835844 w 2204914"/>
              <a:gd name="connsiteY110" fmla="*/ 199307 h 3991398"/>
              <a:gd name="connsiteX111" fmla="*/ 1836845 w 2204914"/>
              <a:gd name="connsiteY111" fmla="*/ 198931 h 3991398"/>
              <a:gd name="connsiteX112" fmla="*/ 1838722 w 2204914"/>
              <a:gd name="connsiteY112" fmla="*/ 198118 h 3991398"/>
              <a:gd name="connsiteX113" fmla="*/ 1840849 w 2204914"/>
              <a:gd name="connsiteY113" fmla="*/ 197179 h 3991398"/>
              <a:gd name="connsiteX114" fmla="*/ 1843163 w 2204914"/>
              <a:gd name="connsiteY114" fmla="*/ 196054 h 3991398"/>
              <a:gd name="connsiteX115" fmla="*/ 1843414 w 2204914"/>
              <a:gd name="connsiteY115" fmla="*/ 195928 h 3991398"/>
              <a:gd name="connsiteX116" fmla="*/ 1844602 w 2204914"/>
              <a:gd name="connsiteY116" fmla="*/ 195240 h 3991398"/>
              <a:gd name="connsiteX117" fmla="*/ 1847793 w 2204914"/>
              <a:gd name="connsiteY117" fmla="*/ 193614 h 3991398"/>
              <a:gd name="connsiteX118" fmla="*/ 1850295 w 2204914"/>
              <a:gd name="connsiteY118" fmla="*/ 192175 h 3991398"/>
              <a:gd name="connsiteX119" fmla="*/ 1852172 w 2204914"/>
              <a:gd name="connsiteY119" fmla="*/ 191111 h 3991398"/>
              <a:gd name="connsiteX120" fmla="*/ 1852297 w 2204914"/>
              <a:gd name="connsiteY120" fmla="*/ 191111 h 3991398"/>
              <a:gd name="connsiteX121" fmla="*/ 1853485 w 2204914"/>
              <a:gd name="connsiteY121" fmla="*/ 190298 h 3991398"/>
              <a:gd name="connsiteX122" fmla="*/ 1854361 w 2204914"/>
              <a:gd name="connsiteY122" fmla="*/ 189735 h 3991398"/>
              <a:gd name="connsiteX123" fmla="*/ 1856301 w 2204914"/>
              <a:gd name="connsiteY123" fmla="*/ 188547 h 3991398"/>
              <a:gd name="connsiteX124" fmla="*/ 1856863 w 2204914"/>
              <a:gd name="connsiteY124" fmla="*/ 188233 h 3991398"/>
              <a:gd name="connsiteX125" fmla="*/ 1858239 w 2204914"/>
              <a:gd name="connsiteY125" fmla="*/ 187233 h 3991398"/>
              <a:gd name="connsiteX126" fmla="*/ 1859929 w 2204914"/>
              <a:gd name="connsiteY126" fmla="*/ 186045 h 3991398"/>
              <a:gd name="connsiteX127" fmla="*/ 1862681 w 2204914"/>
              <a:gd name="connsiteY127" fmla="*/ 184043 h 3991398"/>
              <a:gd name="connsiteX128" fmla="*/ 1864308 w 2204914"/>
              <a:gd name="connsiteY128" fmla="*/ 182729 h 3991398"/>
              <a:gd name="connsiteX129" fmla="*/ 1865559 w 2204914"/>
              <a:gd name="connsiteY129" fmla="*/ 181727 h 3991398"/>
              <a:gd name="connsiteX130" fmla="*/ 1866747 w 2204914"/>
              <a:gd name="connsiteY130" fmla="*/ 180727 h 3991398"/>
              <a:gd name="connsiteX131" fmla="*/ 1868687 w 2204914"/>
              <a:gd name="connsiteY131" fmla="*/ 179101 h 3991398"/>
              <a:gd name="connsiteX132" fmla="*/ 1871189 w 2204914"/>
              <a:gd name="connsiteY132" fmla="*/ 176911 h 3991398"/>
              <a:gd name="connsiteX133" fmla="*/ 1872565 w 2204914"/>
              <a:gd name="connsiteY133" fmla="*/ 175722 h 3991398"/>
              <a:gd name="connsiteX134" fmla="*/ 1874004 w 2204914"/>
              <a:gd name="connsiteY134" fmla="*/ 174408 h 3991398"/>
              <a:gd name="connsiteX135" fmla="*/ 1875255 w 2204914"/>
              <a:gd name="connsiteY135" fmla="*/ 173220 h 3991398"/>
              <a:gd name="connsiteX136" fmla="*/ 1875318 w 2204914"/>
              <a:gd name="connsiteY136" fmla="*/ 173095 h 3991398"/>
              <a:gd name="connsiteX137" fmla="*/ 1877320 w 2204914"/>
              <a:gd name="connsiteY137" fmla="*/ 171093 h 3991398"/>
              <a:gd name="connsiteX138" fmla="*/ 1878195 w 2204914"/>
              <a:gd name="connsiteY138" fmla="*/ 170280 h 3991398"/>
              <a:gd name="connsiteX139" fmla="*/ 1879258 w 2204914"/>
              <a:gd name="connsiteY139" fmla="*/ 169154 h 3991398"/>
              <a:gd name="connsiteX140" fmla="*/ 1880760 w 2204914"/>
              <a:gd name="connsiteY140" fmla="*/ 167528 h 3991398"/>
              <a:gd name="connsiteX141" fmla="*/ 1881260 w 2204914"/>
              <a:gd name="connsiteY141" fmla="*/ 166964 h 3991398"/>
              <a:gd name="connsiteX142" fmla="*/ 1882575 w 2204914"/>
              <a:gd name="connsiteY142" fmla="*/ 165463 h 3991398"/>
              <a:gd name="connsiteX143" fmla="*/ 1882887 w 2204914"/>
              <a:gd name="connsiteY143" fmla="*/ 165213 h 3991398"/>
              <a:gd name="connsiteX144" fmla="*/ 1883137 w 2204914"/>
              <a:gd name="connsiteY144" fmla="*/ 164900 h 3991398"/>
              <a:gd name="connsiteX145" fmla="*/ 1884326 w 2204914"/>
              <a:gd name="connsiteY145" fmla="*/ 163524 h 3991398"/>
              <a:gd name="connsiteX146" fmla="*/ 1885202 w 2204914"/>
              <a:gd name="connsiteY146" fmla="*/ 162586 h 3991398"/>
              <a:gd name="connsiteX147" fmla="*/ 1886390 w 2204914"/>
              <a:gd name="connsiteY147" fmla="*/ 161209 h 3991398"/>
              <a:gd name="connsiteX148" fmla="*/ 1886953 w 2204914"/>
              <a:gd name="connsiteY148" fmla="*/ 160584 h 3991398"/>
              <a:gd name="connsiteX149" fmla="*/ 1887954 w 2204914"/>
              <a:gd name="connsiteY149" fmla="*/ 159395 h 3991398"/>
              <a:gd name="connsiteX150" fmla="*/ 1889080 w 2204914"/>
              <a:gd name="connsiteY150" fmla="*/ 158019 h 3991398"/>
              <a:gd name="connsiteX151" fmla="*/ 1890081 w 2204914"/>
              <a:gd name="connsiteY151" fmla="*/ 156768 h 3991398"/>
              <a:gd name="connsiteX152" fmla="*/ 1890644 w 2204914"/>
              <a:gd name="connsiteY152" fmla="*/ 156017 h 3991398"/>
              <a:gd name="connsiteX153" fmla="*/ 1891019 w 2204914"/>
              <a:gd name="connsiteY153" fmla="*/ 155517 h 3991398"/>
              <a:gd name="connsiteX154" fmla="*/ 1892458 w 2204914"/>
              <a:gd name="connsiteY154" fmla="*/ 153577 h 3991398"/>
              <a:gd name="connsiteX155" fmla="*/ 1893459 w 2204914"/>
              <a:gd name="connsiteY155" fmla="*/ 152138 h 3991398"/>
              <a:gd name="connsiteX156" fmla="*/ 1894147 w 2204914"/>
              <a:gd name="connsiteY156" fmla="*/ 151263 h 3991398"/>
              <a:gd name="connsiteX157" fmla="*/ 1896149 w 2204914"/>
              <a:gd name="connsiteY157" fmla="*/ 148447 h 3991398"/>
              <a:gd name="connsiteX158" fmla="*/ 1898401 w 2204914"/>
              <a:gd name="connsiteY158" fmla="*/ 145132 h 3991398"/>
              <a:gd name="connsiteX159" fmla="*/ 1898589 w 2204914"/>
              <a:gd name="connsiteY159" fmla="*/ 144819 h 3991398"/>
              <a:gd name="connsiteX160" fmla="*/ 1898902 w 2204914"/>
              <a:gd name="connsiteY160" fmla="*/ 144257 h 3991398"/>
              <a:gd name="connsiteX161" fmla="*/ 1901404 w 2204914"/>
              <a:gd name="connsiteY161" fmla="*/ 140253 h 3991398"/>
              <a:gd name="connsiteX162" fmla="*/ 1903844 w 2204914"/>
              <a:gd name="connsiteY162" fmla="*/ 136061 h 3991398"/>
              <a:gd name="connsiteX163" fmla="*/ 1903969 w 2204914"/>
              <a:gd name="connsiteY163" fmla="*/ 135873 h 3991398"/>
              <a:gd name="connsiteX164" fmla="*/ 1904782 w 2204914"/>
              <a:gd name="connsiteY164" fmla="*/ 134310 h 3991398"/>
              <a:gd name="connsiteX165" fmla="*/ 1905595 w 2204914"/>
              <a:gd name="connsiteY165" fmla="*/ 132746 h 3991398"/>
              <a:gd name="connsiteX166" fmla="*/ 1906096 w 2204914"/>
              <a:gd name="connsiteY166" fmla="*/ 131808 h 3991398"/>
              <a:gd name="connsiteX167" fmla="*/ 1906721 w 2204914"/>
              <a:gd name="connsiteY167" fmla="*/ 130681 h 3991398"/>
              <a:gd name="connsiteX168" fmla="*/ 1907284 w 2204914"/>
              <a:gd name="connsiteY168" fmla="*/ 129618 h 3991398"/>
              <a:gd name="connsiteX169" fmla="*/ 1909536 w 2204914"/>
              <a:gd name="connsiteY169" fmla="*/ 124926 h 3991398"/>
              <a:gd name="connsiteX170" fmla="*/ 1911914 w 2204914"/>
              <a:gd name="connsiteY170" fmla="*/ 119671 h 3991398"/>
              <a:gd name="connsiteX171" fmla="*/ 1913728 w 2204914"/>
              <a:gd name="connsiteY171" fmla="*/ 115167 h 3991398"/>
              <a:gd name="connsiteX172" fmla="*/ 1918232 w 2204914"/>
              <a:gd name="connsiteY172" fmla="*/ 102030 h 3991398"/>
              <a:gd name="connsiteX173" fmla="*/ 1918357 w 2204914"/>
              <a:gd name="connsiteY173" fmla="*/ 101592 h 3991398"/>
              <a:gd name="connsiteX174" fmla="*/ 1918357 w 2204914"/>
              <a:gd name="connsiteY174" fmla="*/ 101217 h 3991398"/>
              <a:gd name="connsiteX175" fmla="*/ 1919108 w 2204914"/>
              <a:gd name="connsiteY175" fmla="*/ 98777 h 3991398"/>
              <a:gd name="connsiteX176" fmla="*/ 1943380 w 2204914"/>
              <a:gd name="connsiteY176" fmla="*/ 78133 h 3991398"/>
              <a:gd name="connsiteX177" fmla="*/ 2115786 w 2204914"/>
              <a:gd name="connsiteY177" fmla="*/ 92272 h 3991398"/>
              <a:gd name="connsiteX178" fmla="*/ 2121104 w 2204914"/>
              <a:gd name="connsiteY178" fmla="*/ 92834 h 3991398"/>
              <a:gd name="connsiteX179" fmla="*/ 2121666 w 2204914"/>
              <a:gd name="connsiteY179" fmla="*/ 92960 h 3991398"/>
              <a:gd name="connsiteX180" fmla="*/ 2122667 w 2204914"/>
              <a:gd name="connsiteY180" fmla="*/ 93147 h 3991398"/>
              <a:gd name="connsiteX181" fmla="*/ 2123731 w 2204914"/>
              <a:gd name="connsiteY181" fmla="*/ 93147 h 3991398"/>
              <a:gd name="connsiteX182" fmla="*/ 2126796 w 2204914"/>
              <a:gd name="connsiteY182" fmla="*/ 93835 h 3991398"/>
              <a:gd name="connsiteX183" fmla="*/ 2128360 w 2204914"/>
              <a:gd name="connsiteY183" fmla="*/ 94148 h 3991398"/>
              <a:gd name="connsiteX184" fmla="*/ 2131425 w 2204914"/>
              <a:gd name="connsiteY184" fmla="*/ 94899 h 3991398"/>
              <a:gd name="connsiteX185" fmla="*/ 2134991 w 2204914"/>
              <a:gd name="connsiteY185" fmla="*/ 95837 h 3991398"/>
              <a:gd name="connsiteX186" fmla="*/ 2135179 w 2204914"/>
              <a:gd name="connsiteY186" fmla="*/ 95899 h 3991398"/>
              <a:gd name="connsiteX187" fmla="*/ 2140246 w 2204914"/>
              <a:gd name="connsiteY187" fmla="*/ 97526 h 3991398"/>
              <a:gd name="connsiteX188" fmla="*/ 2141184 w 2204914"/>
              <a:gd name="connsiteY188" fmla="*/ 97901 h 3991398"/>
              <a:gd name="connsiteX189" fmla="*/ 2145250 w 2204914"/>
              <a:gd name="connsiteY189" fmla="*/ 99591 h 3991398"/>
              <a:gd name="connsiteX190" fmla="*/ 2151005 w 2204914"/>
              <a:gd name="connsiteY190" fmla="*/ 102468 h 3991398"/>
              <a:gd name="connsiteX191" fmla="*/ 2155509 w 2204914"/>
              <a:gd name="connsiteY191" fmla="*/ 104971 h 3991398"/>
              <a:gd name="connsiteX192" fmla="*/ 2160139 w 2204914"/>
              <a:gd name="connsiteY192" fmla="*/ 108036 h 3991398"/>
              <a:gd name="connsiteX193" fmla="*/ 2168835 w 2204914"/>
              <a:gd name="connsiteY193" fmla="*/ 114979 h 3991398"/>
              <a:gd name="connsiteX194" fmla="*/ 2176028 w 2204914"/>
              <a:gd name="connsiteY194" fmla="*/ 122236 h 3991398"/>
              <a:gd name="connsiteX195" fmla="*/ 2177530 w 2204914"/>
              <a:gd name="connsiteY195" fmla="*/ 123988 h 3991398"/>
              <a:gd name="connsiteX196" fmla="*/ 2180220 w 2204914"/>
              <a:gd name="connsiteY196" fmla="*/ 127366 h 3991398"/>
              <a:gd name="connsiteX197" fmla="*/ 2183598 w 2204914"/>
              <a:gd name="connsiteY197" fmla="*/ 131995 h 3991398"/>
              <a:gd name="connsiteX198" fmla="*/ 2189603 w 2204914"/>
              <a:gd name="connsiteY198" fmla="*/ 141941 h 3991398"/>
              <a:gd name="connsiteX199" fmla="*/ 2192293 w 2204914"/>
              <a:gd name="connsiteY199" fmla="*/ 147258 h 3991398"/>
              <a:gd name="connsiteX200" fmla="*/ 2194733 w 2204914"/>
              <a:gd name="connsiteY200" fmla="*/ 152764 h 3991398"/>
              <a:gd name="connsiteX201" fmla="*/ 2201927 w 2204914"/>
              <a:gd name="connsiteY201" fmla="*/ 176661 h 3991398"/>
              <a:gd name="connsiteX202" fmla="*/ 2203929 w 2204914"/>
              <a:gd name="connsiteY202" fmla="*/ 189610 h 3991398"/>
              <a:gd name="connsiteX203" fmla="*/ 2204867 w 2204914"/>
              <a:gd name="connsiteY203" fmla="*/ 203060 h 3991398"/>
              <a:gd name="connsiteX204" fmla="*/ 2204867 w 2204914"/>
              <a:gd name="connsiteY204" fmla="*/ 209941 h 3991398"/>
              <a:gd name="connsiteX205" fmla="*/ 2203929 w 2204914"/>
              <a:gd name="connsiteY205" fmla="*/ 225205 h 3991398"/>
              <a:gd name="connsiteX206" fmla="*/ 2203178 w 2204914"/>
              <a:gd name="connsiteY206" fmla="*/ 231336 h 3991398"/>
              <a:gd name="connsiteX207" fmla="*/ 2198862 w 2204914"/>
              <a:gd name="connsiteY207" fmla="*/ 253480 h 3991398"/>
              <a:gd name="connsiteX208" fmla="*/ 2199425 w 2204914"/>
              <a:gd name="connsiteY208" fmla="*/ 253543 h 3991398"/>
              <a:gd name="connsiteX209" fmla="*/ 1270080 w 2204914"/>
              <a:gd name="connsiteY209" fmla="*/ 3875335 h 3991398"/>
              <a:gd name="connsiteX210" fmla="*/ 1222661 w 2204914"/>
              <a:gd name="connsiteY210" fmla="*/ 3958911 h 3991398"/>
              <a:gd name="connsiteX211" fmla="*/ 1219158 w 2204914"/>
              <a:gd name="connsiteY211" fmla="*/ 3962039 h 3991398"/>
              <a:gd name="connsiteX212" fmla="*/ 1208211 w 2204914"/>
              <a:gd name="connsiteY212" fmla="*/ 3970735 h 3991398"/>
              <a:gd name="connsiteX213" fmla="*/ 1198077 w 2204914"/>
              <a:gd name="connsiteY213" fmla="*/ 3977241 h 3991398"/>
              <a:gd name="connsiteX214" fmla="*/ 1184877 w 2204914"/>
              <a:gd name="connsiteY214" fmla="*/ 3983747 h 3991398"/>
              <a:gd name="connsiteX215" fmla="*/ 1171302 w 2204914"/>
              <a:gd name="connsiteY215" fmla="*/ 3988376 h 3991398"/>
              <a:gd name="connsiteX216" fmla="*/ 1164358 w 2204914"/>
              <a:gd name="connsiteY216" fmla="*/ 3989877 h 3991398"/>
              <a:gd name="connsiteX217" fmla="*/ 1157415 w 2204914"/>
              <a:gd name="connsiteY217" fmla="*/ 3990879 h 3991398"/>
              <a:gd name="connsiteX218" fmla="*/ 1143277 w 2204914"/>
              <a:gd name="connsiteY218" fmla="*/ 3991316 h 3991398"/>
              <a:gd name="connsiteX219" fmla="*/ 1126324 w 2204914"/>
              <a:gd name="connsiteY219" fmla="*/ 3988814 h 3991398"/>
              <a:gd name="connsiteX220" fmla="*/ 1124760 w 2204914"/>
              <a:gd name="connsiteY220" fmla="*/ 3988439 h 3991398"/>
              <a:gd name="connsiteX221" fmla="*/ 1124384 w 2204914"/>
              <a:gd name="connsiteY221" fmla="*/ 3988313 h 3991398"/>
              <a:gd name="connsiteX222" fmla="*/ 1124072 w 2204914"/>
              <a:gd name="connsiteY222" fmla="*/ 3988313 h 3991398"/>
              <a:gd name="connsiteX223" fmla="*/ 1123321 w 2204914"/>
              <a:gd name="connsiteY223" fmla="*/ 3988001 h 3991398"/>
              <a:gd name="connsiteX224" fmla="*/ 1123196 w 2204914"/>
              <a:gd name="connsiteY224" fmla="*/ 3988001 h 3991398"/>
              <a:gd name="connsiteX225" fmla="*/ 1121632 w 2204914"/>
              <a:gd name="connsiteY225" fmla="*/ 3987500 h 3991398"/>
              <a:gd name="connsiteX226" fmla="*/ 1120193 w 2204914"/>
              <a:gd name="connsiteY226" fmla="*/ 3987062 h 3991398"/>
              <a:gd name="connsiteX227" fmla="*/ 1117253 w 2204914"/>
              <a:gd name="connsiteY227" fmla="*/ 3986061 h 3991398"/>
              <a:gd name="connsiteX228" fmla="*/ 67611 w 2204914"/>
              <a:gd name="connsiteY228" fmla="*/ 3614349 h 3991398"/>
              <a:gd name="connsiteX229" fmla="*/ 65108 w 2204914"/>
              <a:gd name="connsiteY229" fmla="*/ 3613410 h 3991398"/>
              <a:gd name="connsiteX230" fmla="*/ 62606 w 2204914"/>
              <a:gd name="connsiteY230" fmla="*/ 3612409 h 3991398"/>
              <a:gd name="connsiteX231" fmla="*/ 62481 w 2204914"/>
              <a:gd name="connsiteY231" fmla="*/ 3612284 h 3991398"/>
              <a:gd name="connsiteX232" fmla="*/ 61855 w 2204914"/>
              <a:gd name="connsiteY232" fmla="*/ 3612034 h 3991398"/>
              <a:gd name="connsiteX233" fmla="*/ 61605 w 2204914"/>
              <a:gd name="connsiteY233" fmla="*/ 3611909 h 3991398"/>
              <a:gd name="connsiteX234" fmla="*/ 61292 w 2204914"/>
              <a:gd name="connsiteY234" fmla="*/ 3611783 h 3991398"/>
              <a:gd name="connsiteX235" fmla="*/ 60041 w 2204914"/>
              <a:gd name="connsiteY235" fmla="*/ 3611158 h 3991398"/>
              <a:gd name="connsiteX236" fmla="*/ 6242 w 2204914"/>
              <a:gd name="connsiteY236" fmla="*/ 3441754 h 3991398"/>
              <a:gd name="connsiteX237" fmla="*/ 855765 w 2204914"/>
              <a:gd name="connsiteY237" fmla="*/ 130056 h 3991398"/>
              <a:gd name="connsiteX238" fmla="*/ 987823 w 2204914"/>
              <a:gd name="connsiteY238" fmla="*/ 0 h 399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2204914" h="3991398">
                <a:moveTo>
                  <a:pt x="987823" y="0"/>
                </a:moveTo>
                <a:lnTo>
                  <a:pt x="988762" y="0"/>
                </a:lnTo>
                <a:cubicBezTo>
                  <a:pt x="988762" y="0"/>
                  <a:pt x="990200" y="0"/>
                  <a:pt x="990200" y="0"/>
                </a:cubicBezTo>
                <a:cubicBezTo>
                  <a:pt x="991952" y="0"/>
                  <a:pt x="993390" y="126"/>
                  <a:pt x="994829" y="250"/>
                </a:cubicBezTo>
                <a:lnTo>
                  <a:pt x="1146592" y="12699"/>
                </a:lnTo>
                <a:cubicBezTo>
                  <a:pt x="1155225" y="14013"/>
                  <a:pt x="1160042" y="23584"/>
                  <a:pt x="1157978" y="35157"/>
                </a:cubicBezTo>
                <a:cubicBezTo>
                  <a:pt x="1157790" y="35970"/>
                  <a:pt x="1157602" y="36721"/>
                  <a:pt x="1157415" y="37534"/>
                </a:cubicBezTo>
                <a:lnTo>
                  <a:pt x="1157415" y="37847"/>
                </a:lnTo>
                <a:cubicBezTo>
                  <a:pt x="1157415" y="37847"/>
                  <a:pt x="1157227" y="38097"/>
                  <a:pt x="1157290" y="38222"/>
                </a:cubicBezTo>
                <a:cubicBezTo>
                  <a:pt x="1156351" y="42476"/>
                  <a:pt x="1155600" y="46730"/>
                  <a:pt x="1155100" y="50922"/>
                </a:cubicBezTo>
                <a:cubicBezTo>
                  <a:pt x="1154912" y="52423"/>
                  <a:pt x="1154725" y="53799"/>
                  <a:pt x="1154599" y="55238"/>
                </a:cubicBezTo>
                <a:cubicBezTo>
                  <a:pt x="1154412" y="57052"/>
                  <a:pt x="1154287" y="58741"/>
                  <a:pt x="1154162" y="60493"/>
                </a:cubicBezTo>
                <a:cubicBezTo>
                  <a:pt x="1154037" y="62056"/>
                  <a:pt x="1153974" y="63558"/>
                  <a:pt x="1153911" y="65122"/>
                </a:cubicBezTo>
                <a:cubicBezTo>
                  <a:pt x="1153911" y="65497"/>
                  <a:pt x="1153911" y="65872"/>
                  <a:pt x="1153911" y="66185"/>
                </a:cubicBezTo>
                <a:cubicBezTo>
                  <a:pt x="1153911" y="66560"/>
                  <a:pt x="1153911" y="66936"/>
                  <a:pt x="1153911" y="67311"/>
                </a:cubicBezTo>
                <a:cubicBezTo>
                  <a:pt x="1153911" y="67624"/>
                  <a:pt x="1153911" y="67937"/>
                  <a:pt x="1153911" y="68250"/>
                </a:cubicBezTo>
                <a:cubicBezTo>
                  <a:pt x="1153911" y="68750"/>
                  <a:pt x="1153911" y="69251"/>
                  <a:pt x="1153911" y="69814"/>
                </a:cubicBezTo>
                <a:cubicBezTo>
                  <a:pt x="1153911" y="70314"/>
                  <a:pt x="1153911" y="70814"/>
                  <a:pt x="1153911" y="71377"/>
                </a:cubicBezTo>
                <a:cubicBezTo>
                  <a:pt x="1153911" y="71377"/>
                  <a:pt x="1153911" y="71503"/>
                  <a:pt x="1153911" y="71565"/>
                </a:cubicBezTo>
                <a:cubicBezTo>
                  <a:pt x="1153911" y="73004"/>
                  <a:pt x="1153911" y="74380"/>
                  <a:pt x="1154037" y="75757"/>
                </a:cubicBezTo>
                <a:cubicBezTo>
                  <a:pt x="1154099" y="77132"/>
                  <a:pt x="1154224" y="78447"/>
                  <a:pt x="1154349" y="79823"/>
                </a:cubicBezTo>
                <a:cubicBezTo>
                  <a:pt x="1154349" y="80073"/>
                  <a:pt x="1154349" y="80198"/>
                  <a:pt x="1154349" y="80385"/>
                </a:cubicBezTo>
                <a:cubicBezTo>
                  <a:pt x="1154349" y="80511"/>
                  <a:pt x="1154349" y="80573"/>
                  <a:pt x="1154349" y="80699"/>
                </a:cubicBezTo>
                <a:cubicBezTo>
                  <a:pt x="1154475" y="81824"/>
                  <a:pt x="1154599" y="82951"/>
                  <a:pt x="1154725" y="84076"/>
                </a:cubicBezTo>
                <a:cubicBezTo>
                  <a:pt x="1154850" y="85077"/>
                  <a:pt x="1154975" y="86016"/>
                  <a:pt x="1155100" y="86954"/>
                </a:cubicBezTo>
                <a:cubicBezTo>
                  <a:pt x="1155100" y="87267"/>
                  <a:pt x="1155225" y="87580"/>
                  <a:pt x="1155225" y="87892"/>
                </a:cubicBezTo>
                <a:cubicBezTo>
                  <a:pt x="1155225" y="88393"/>
                  <a:pt x="1155350" y="88893"/>
                  <a:pt x="1155476" y="89331"/>
                </a:cubicBezTo>
                <a:cubicBezTo>
                  <a:pt x="1155538" y="90020"/>
                  <a:pt x="1155726" y="90645"/>
                  <a:pt x="1155851" y="91333"/>
                </a:cubicBezTo>
                <a:cubicBezTo>
                  <a:pt x="1155851" y="91521"/>
                  <a:pt x="1155851" y="91709"/>
                  <a:pt x="1155914" y="91833"/>
                </a:cubicBezTo>
                <a:cubicBezTo>
                  <a:pt x="1155914" y="92146"/>
                  <a:pt x="1156038" y="92334"/>
                  <a:pt x="1156038" y="92584"/>
                </a:cubicBezTo>
                <a:cubicBezTo>
                  <a:pt x="1156163" y="93022"/>
                  <a:pt x="1156226" y="93460"/>
                  <a:pt x="1156289" y="93898"/>
                </a:cubicBezTo>
                <a:cubicBezTo>
                  <a:pt x="1156351" y="94398"/>
                  <a:pt x="1156476" y="94899"/>
                  <a:pt x="1156601" y="95337"/>
                </a:cubicBezTo>
                <a:cubicBezTo>
                  <a:pt x="1156664" y="95775"/>
                  <a:pt x="1156789" y="96150"/>
                  <a:pt x="1156915" y="96588"/>
                </a:cubicBezTo>
                <a:cubicBezTo>
                  <a:pt x="1156977" y="96838"/>
                  <a:pt x="1157039" y="97026"/>
                  <a:pt x="1157102" y="97213"/>
                </a:cubicBezTo>
                <a:cubicBezTo>
                  <a:pt x="1157227" y="97714"/>
                  <a:pt x="1157352" y="98215"/>
                  <a:pt x="1157477" y="98652"/>
                </a:cubicBezTo>
                <a:cubicBezTo>
                  <a:pt x="1157540" y="99028"/>
                  <a:pt x="1157665" y="99340"/>
                  <a:pt x="1157790" y="99653"/>
                </a:cubicBezTo>
                <a:cubicBezTo>
                  <a:pt x="1157852" y="100153"/>
                  <a:pt x="1158040" y="100654"/>
                  <a:pt x="1158166" y="101092"/>
                </a:cubicBezTo>
                <a:cubicBezTo>
                  <a:pt x="1158166" y="101217"/>
                  <a:pt x="1158228" y="101342"/>
                  <a:pt x="1158228" y="101467"/>
                </a:cubicBezTo>
                <a:cubicBezTo>
                  <a:pt x="1158228" y="101592"/>
                  <a:pt x="1158290" y="101718"/>
                  <a:pt x="1158353" y="101780"/>
                </a:cubicBezTo>
                <a:cubicBezTo>
                  <a:pt x="1158478" y="102281"/>
                  <a:pt x="1158666" y="102844"/>
                  <a:pt x="1158791" y="103344"/>
                </a:cubicBezTo>
                <a:cubicBezTo>
                  <a:pt x="1158791" y="103594"/>
                  <a:pt x="1158916" y="103782"/>
                  <a:pt x="1158979" y="103907"/>
                </a:cubicBezTo>
                <a:cubicBezTo>
                  <a:pt x="1159104" y="104470"/>
                  <a:pt x="1159354" y="105095"/>
                  <a:pt x="1159542" y="105596"/>
                </a:cubicBezTo>
                <a:cubicBezTo>
                  <a:pt x="1159666" y="106034"/>
                  <a:pt x="1159792" y="106409"/>
                  <a:pt x="1159917" y="106785"/>
                </a:cubicBezTo>
                <a:cubicBezTo>
                  <a:pt x="1160104" y="107473"/>
                  <a:pt x="1160418" y="108161"/>
                  <a:pt x="1160730" y="108786"/>
                </a:cubicBezTo>
                <a:cubicBezTo>
                  <a:pt x="1160855" y="109225"/>
                  <a:pt x="1160981" y="109537"/>
                  <a:pt x="1161168" y="109912"/>
                </a:cubicBezTo>
                <a:cubicBezTo>
                  <a:pt x="1161293" y="110413"/>
                  <a:pt x="1161481" y="110788"/>
                  <a:pt x="1161731" y="111226"/>
                </a:cubicBezTo>
                <a:cubicBezTo>
                  <a:pt x="1161918" y="111727"/>
                  <a:pt x="1162106" y="112164"/>
                  <a:pt x="1162357" y="112665"/>
                </a:cubicBezTo>
                <a:cubicBezTo>
                  <a:pt x="1162544" y="113165"/>
                  <a:pt x="1162732" y="113541"/>
                  <a:pt x="1162982" y="113979"/>
                </a:cubicBezTo>
                <a:cubicBezTo>
                  <a:pt x="1163357" y="114792"/>
                  <a:pt x="1163671" y="115605"/>
                  <a:pt x="1164170" y="116356"/>
                </a:cubicBezTo>
                <a:cubicBezTo>
                  <a:pt x="1164421" y="116982"/>
                  <a:pt x="1164734" y="117545"/>
                  <a:pt x="1165109" y="118170"/>
                </a:cubicBezTo>
                <a:cubicBezTo>
                  <a:pt x="1165297" y="118545"/>
                  <a:pt x="1165485" y="118920"/>
                  <a:pt x="1165672" y="119234"/>
                </a:cubicBezTo>
                <a:cubicBezTo>
                  <a:pt x="1165860" y="119609"/>
                  <a:pt x="1166048" y="119984"/>
                  <a:pt x="1166298" y="120297"/>
                </a:cubicBezTo>
                <a:cubicBezTo>
                  <a:pt x="1166548" y="120798"/>
                  <a:pt x="1166861" y="121235"/>
                  <a:pt x="1167174" y="121673"/>
                </a:cubicBezTo>
                <a:cubicBezTo>
                  <a:pt x="1167611" y="122487"/>
                  <a:pt x="1168112" y="123300"/>
                  <a:pt x="1168612" y="123988"/>
                </a:cubicBezTo>
                <a:cubicBezTo>
                  <a:pt x="1168925" y="124489"/>
                  <a:pt x="1169175" y="124926"/>
                  <a:pt x="1169551" y="125364"/>
                </a:cubicBezTo>
                <a:cubicBezTo>
                  <a:pt x="1169801" y="125802"/>
                  <a:pt x="1170051" y="126177"/>
                  <a:pt x="1170301" y="126553"/>
                </a:cubicBezTo>
                <a:cubicBezTo>
                  <a:pt x="1170426" y="126677"/>
                  <a:pt x="1170489" y="126803"/>
                  <a:pt x="1170614" y="126928"/>
                </a:cubicBezTo>
                <a:cubicBezTo>
                  <a:pt x="1170990" y="127428"/>
                  <a:pt x="1171302" y="127929"/>
                  <a:pt x="1171740" y="128367"/>
                </a:cubicBezTo>
                <a:cubicBezTo>
                  <a:pt x="1171865" y="128679"/>
                  <a:pt x="1172053" y="128867"/>
                  <a:pt x="1172241" y="129055"/>
                </a:cubicBezTo>
                <a:cubicBezTo>
                  <a:pt x="1172491" y="129368"/>
                  <a:pt x="1172678" y="129680"/>
                  <a:pt x="1172929" y="129993"/>
                </a:cubicBezTo>
                <a:cubicBezTo>
                  <a:pt x="1172929" y="129993"/>
                  <a:pt x="1172929" y="129993"/>
                  <a:pt x="1172992" y="130056"/>
                </a:cubicBezTo>
                <a:cubicBezTo>
                  <a:pt x="1173367" y="130494"/>
                  <a:pt x="1173742" y="130931"/>
                  <a:pt x="1174180" y="131307"/>
                </a:cubicBezTo>
                <a:cubicBezTo>
                  <a:pt x="1174681" y="131995"/>
                  <a:pt x="1175181" y="132558"/>
                  <a:pt x="1175682" y="133059"/>
                </a:cubicBezTo>
                <a:cubicBezTo>
                  <a:pt x="1176307" y="133809"/>
                  <a:pt x="1176995" y="134498"/>
                  <a:pt x="1177683" y="135061"/>
                </a:cubicBezTo>
                <a:cubicBezTo>
                  <a:pt x="1177934" y="135373"/>
                  <a:pt x="1178183" y="135623"/>
                  <a:pt x="1178433" y="135873"/>
                </a:cubicBezTo>
                <a:cubicBezTo>
                  <a:pt x="1178497" y="135936"/>
                  <a:pt x="1178559" y="135999"/>
                  <a:pt x="1178621" y="135999"/>
                </a:cubicBezTo>
                <a:cubicBezTo>
                  <a:pt x="1179122" y="136499"/>
                  <a:pt x="1179622" y="136937"/>
                  <a:pt x="1180123" y="137375"/>
                </a:cubicBezTo>
                <a:cubicBezTo>
                  <a:pt x="1180561" y="137813"/>
                  <a:pt x="1180999" y="138188"/>
                  <a:pt x="1181499" y="138564"/>
                </a:cubicBezTo>
                <a:cubicBezTo>
                  <a:pt x="1181874" y="138939"/>
                  <a:pt x="1182312" y="139252"/>
                  <a:pt x="1182750" y="139627"/>
                </a:cubicBezTo>
                <a:cubicBezTo>
                  <a:pt x="1182938" y="139815"/>
                  <a:pt x="1183188" y="140002"/>
                  <a:pt x="1183438" y="140127"/>
                </a:cubicBezTo>
                <a:cubicBezTo>
                  <a:pt x="1183626" y="140315"/>
                  <a:pt x="1183814" y="140440"/>
                  <a:pt x="1184002" y="140565"/>
                </a:cubicBezTo>
                <a:cubicBezTo>
                  <a:pt x="1184189" y="140753"/>
                  <a:pt x="1184377" y="140878"/>
                  <a:pt x="1184564" y="141003"/>
                </a:cubicBezTo>
                <a:cubicBezTo>
                  <a:pt x="1185503" y="141754"/>
                  <a:pt x="1186441" y="142317"/>
                  <a:pt x="1187442" y="142942"/>
                </a:cubicBezTo>
                <a:cubicBezTo>
                  <a:pt x="1187942" y="143318"/>
                  <a:pt x="1188506" y="143693"/>
                  <a:pt x="1189068" y="144006"/>
                </a:cubicBezTo>
                <a:cubicBezTo>
                  <a:pt x="1189569" y="144319"/>
                  <a:pt x="1190132" y="144632"/>
                  <a:pt x="1190695" y="144882"/>
                </a:cubicBezTo>
                <a:cubicBezTo>
                  <a:pt x="1191070" y="145132"/>
                  <a:pt x="1191445" y="145382"/>
                  <a:pt x="1191883" y="145570"/>
                </a:cubicBezTo>
                <a:cubicBezTo>
                  <a:pt x="1192697" y="146008"/>
                  <a:pt x="1193573" y="146383"/>
                  <a:pt x="1194386" y="146759"/>
                </a:cubicBezTo>
                <a:cubicBezTo>
                  <a:pt x="1194573" y="146883"/>
                  <a:pt x="1194761" y="146946"/>
                  <a:pt x="1194949" y="147009"/>
                </a:cubicBezTo>
                <a:cubicBezTo>
                  <a:pt x="1196012" y="147509"/>
                  <a:pt x="1197138" y="147947"/>
                  <a:pt x="1198201" y="148385"/>
                </a:cubicBezTo>
                <a:cubicBezTo>
                  <a:pt x="1199078" y="148760"/>
                  <a:pt x="1199953" y="149073"/>
                  <a:pt x="1200829" y="149323"/>
                </a:cubicBezTo>
                <a:cubicBezTo>
                  <a:pt x="1201267" y="149448"/>
                  <a:pt x="1201705" y="149636"/>
                  <a:pt x="1202143" y="149761"/>
                </a:cubicBezTo>
                <a:cubicBezTo>
                  <a:pt x="1202143" y="149761"/>
                  <a:pt x="1202393" y="149886"/>
                  <a:pt x="1202518" y="149886"/>
                </a:cubicBezTo>
                <a:cubicBezTo>
                  <a:pt x="1203456" y="150199"/>
                  <a:pt x="1204520" y="150449"/>
                  <a:pt x="1205521" y="150699"/>
                </a:cubicBezTo>
                <a:cubicBezTo>
                  <a:pt x="1205771" y="150762"/>
                  <a:pt x="1205959" y="150825"/>
                  <a:pt x="1206209" y="150887"/>
                </a:cubicBezTo>
                <a:cubicBezTo>
                  <a:pt x="1206272" y="150949"/>
                  <a:pt x="1206397" y="150949"/>
                  <a:pt x="1206460" y="150949"/>
                </a:cubicBezTo>
                <a:cubicBezTo>
                  <a:pt x="1206897" y="151075"/>
                  <a:pt x="1207397" y="151137"/>
                  <a:pt x="1207898" y="151263"/>
                </a:cubicBezTo>
                <a:cubicBezTo>
                  <a:pt x="1208148" y="151325"/>
                  <a:pt x="1208461" y="151388"/>
                  <a:pt x="1208712" y="151388"/>
                </a:cubicBezTo>
                <a:cubicBezTo>
                  <a:pt x="1209337" y="151576"/>
                  <a:pt x="1210025" y="151700"/>
                  <a:pt x="1210713" y="151763"/>
                </a:cubicBezTo>
                <a:cubicBezTo>
                  <a:pt x="1211714" y="151951"/>
                  <a:pt x="1212715" y="152138"/>
                  <a:pt x="1213779" y="152138"/>
                </a:cubicBezTo>
                <a:cubicBezTo>
                  <a:pt x="1214091" y="152201"/>
                  <a:pt x="1214467" y="152264"/>
                  <a:pt x="1214904" y="152326"/>
                </a:cubicBezTo>
                <a:lnTo>
                  <a:pt x="1796683" y="205374"/>
                </a:lnTo>
                <a:cubicBezTo>
                  <a:pt x="1797121" y="205374"/>
                  <a:pt x="1797497" y="205437"/>
                  <a:pt x="1797872" y="205374"/>
                </a:cubicBezTo>
                <a:cubicBezTo>
                  <a:pt x="1798998" y="205562"/>
                  <a:pt x="1800124" y="205562"/>
                  <a:pt x="1801251" y="205562"/>
                </a:cubicBezTo>
                <a:cubicBezTo>
                  <a:pt x="1802001" y="205625"/>
                  <a:pt x="1802752" y="205625"/>
                  <a:pt x="1803503" y="205562"/>
                </a:cubicBezTo>
                <a:cubicBezTo>
                  <a:pt x="1803753" y="205562"/>
                  <a:pt x="1804128" y="205562"/>
                  <a:pt x="1804378" y="205562"/>
                </a:cubicBezTo>
                <a:cubicBezTo>
                  <a:pt x="1804879" y="205562"/>
                  <a:pt x="1805504" y="205562"/>
                  <a:pt x="1806005" y="205562"/>
                </a:cubicBezTo>
                <a:cubicBezTo>
                  <a:pt x="1806067" y="205562"/>
                  <a:pt x="1806192" y="205562"/>
                  <a:pt x="1806317" y="205562"/>
                </a:cubicBezTo>
                <a:cubicBezTo>
                  <a:pt x="1806630" y="205562"/>
                  <a:pt x="1806818" y="205562"/>
                  <a:pt x="1807131" y="205562"/>
                </a:cubicBezTo>
                <a:cubicBezTo>
                  <a:pt x="1808319" y="205562"/>
                  <a:pt x="1809508" y="205499"/>
                  <a:pt x="1810696" y="205374"/>
                </a:cubicBezTo>
                <a:cubicBezTo>
                  <a:pt x="1810822" y="205374"/>
                  <a:pt x="1811009" y="205374"/>
                  <a:pt x="1811134" y="205374"/>
                </a:cubicBezTo>
                <a:cubicBezTo>
                  <a:pt x="1811635" y="205312"/>
                  <a:pt x="1812198" y="205249"/>
                  <a:pt x="1812761" y="205186"/>
                </a:cubicBezTo>
                <a:cubicBezTo>
                  <a:pt x="1813824" y="205124"/>
                  <a:pt x="1814888" y="204936"/>
                  <a:pt x="1816014" y="204749"/>
                </a:cubicBezTo>
                <a:cubicBezTo>
                  <a:pt x="1817390" y="204498"/>
                  <a:pt x="1818766" y="204248"/>
                  <a:pt x="1820142" y="203998"/>
                </a:cubicBezTo>
                <a:cubicBezTo>
                  <a:pt x="1820330" y="203998"/>
                  <a:pt x="1820580" y="203935"/>
                  <a:pt x="1820831" y="203811"/>
                </a:cubicBezTo>
                <a:cubicBezTo>
                  <a:pt x="1821894" y="203623"/>
                  <a:pt x="1823020" y="203373"/>
                  <a:pt x="1824084" y="203060"/>
                </a:cubicBezTo>
                <a:cubicBezTo>
                  <a:pt x="1824646" y="202934"/>
                  <a:pt x="1825147" y="202810"/>
                  <a:pt x="1825647" y="202684"/>
                </a:cubicBezTo>
                <a:cubicBezTo>
                  <a:pt x="1826336" y="202434"/>
                  <a:pt x="1827086" y="202246"/>
                  <a:pt x="1827775" y="202059"/>
                </a:cubicBezTo>
                <a:cubicBezTo>
                  <a:pt x="1828525" y="201809"/>
                  <a:pt x="1829338" y="201621"/>
                  <a:pt x="1830089" y="201308"/>
                </a:cubicBezTo>
                <a:cubicBezTo>
                  <a:pt x="1831403" y="200870"/>
                  <a:pt x="1832716" y="200495"/>
                  <a:pt x="1834093" y="199932"/>
                </a:cubicBezTo>
                <a:cubicBezTo>
                  <a:pt x="1834343" y="199807"/>
                  <a:pt x="1834656" y="199744"/>
                  <a:pt x="1834968" y="199619"/>
                </a:cubicBezTo>
                <a:cubicBezTo>
                  <a:pt x="1835281" y="199557"/>
                  <a:pt x="1835532" y="199431"/>
                  <a:pt x="1835844" y="199307"/>
                </a:cubicBezTo>
                <a:cubicBezTo>
                  <a:pt x="1836219" y="199243"/>
                  <a:pt x="1836533" y="199056"/>
                  <a:pt x="1836845" y="198931"/>
                </a:cubicBezTo>
                <a:cubicBezTo>
                  <a:pt x="1837470" y="198681"/>
                  <a:pt x="1838096" y="198430"/>
                  <a:pt x="1838722" y="198118"/>
                </a:cubicBezTo>
                <a:cubicBezTo>
                  <a:pt x="1839472" y="197805"/>
                  <a:pt x="1840161" y="197555"/>
                  <a:pt x="1840849" y="197179"/>
                </a:cubicBezTo>
                <a:cubicBezTo>
                  <a:pt x="1841662" y="196804"/>
                  <a:pt x="1842413" y="196491"/>
                  <a:pt x="1843163" y="196054"/>
                </a:cubicBezTo>
                <a:cubicBezTo>
                  <a:pt x="1843226" y="196054"/>
                  <a:pt x="1843289" y="196054"/>
                  <a:pt x="1843414" y="195928"/>
                </a:cubicBezTo>
                <a:cubicBezTo>
                  <a:pt x="1843789" y="195740"/>
                  <a:pt x="1844227" y="195553"/>
                  <a:pt x="1844602" y="195240"/>
                </a:cubicBezTo>
                <a:cubicBezTo>
                  <a:pt x="1845666" y="194802"/>
                  <a:pt x="1846729" y="194239"/>
                  <a:pt x="1847793" y="193614"/>
                </a:cubicBezTo>
                <a:cubicBezTo>
                  <a:pt x="1848606" y="193176"/>
                  <a:pt x="1849419" y="192738"/>
                  <a:pt x="1850295" y="192175"/>
                </a:cubicBezTo>
                <a:cubicBezTo>
                  <a:pt x="1850920" y="191862"/>
                  <a:pt x="1851546" y="191486"/>
                  <a:pt x="1852172" y="191111"/>
                </a:cubicBezTo>
                <a:cubicBezTo>
                  <a:pt x="1852172" y="191111"/>
                  <a:pt x="1852172" y="191111"/>
                  <a:pt x="1852297" y="191111"/>
                </a:cubicBezTo>
                <a:cubicBezTo>
                  <a:pt x="1852672" y="190861"/>
                  <a:pt x="1853110" y="190611"/>
                  <a:pt x="1853485" y="190298"/>
                </a:cubicBezTo>
                <a:cubicBezTo>
                  <a:pt x="1853735" y="190173"/>
                  <a:pt x="1854049" y="189985"/>
                  <a:pt x="1854361" y="189735"/>
                </a:cubicBezTo>
                <a:cubicBezTo>
                  <a:pt x="1855049" y="189360"/>
                  <a:pt x="1855675" y="188922"/>
                  <a:pt x="1856301" y="188547"/>
                </a:cubicBezTo>
                <a:cubicBezTo>
                  <a:pt x="1856488" y="188421"/>
                  <a:pt x="1856676" y="188359"/>
                  <a:pt x="1856863" y="188233"/>
                </a:cubicBezTo>
                <a:cubicBezTo>
                  <a:pt x="1857302" y="187921"/>
                  <a:pt x="1857802" y="187608"/>
                  <a:pt x="1858239" y="187233"/>
                </a:cubicBezTo>
                <a:cubicBezTo>
                  <a:pt x="1858803" y="186858"/>
                  <a:pt x="1859366" y="186482"/>
                  <a:pt x="1859929" y="186045"/>
                </a:cubicBezTo>
                <a:cubicBezTo>
                  <a:pt x="1860867" y="185481"/>
                  <a:pt x="1861806" y="184793"/>
                  <a:pt x="1862681" y="184043"/>
                </a:cubicBezTo>
                <a:cubicBezTo>
                  <a:pt x="1863244" y="183604"/>
                  <a:pt x="1863807" y="183167"/>
                  <a:pt x="1864308" y="182729"/>
                </a:cubicBezTo>
                <a:cubicBezTo>
                  <a:pt x="1864745" y="182416"/>
                  <a:pt x="1865121" y="182103"/>
                  <a:pt x="1865559" y="181727"/>
                </a:cubicBezTo>
                <a:cubicBezTo>
                  <a:pt x="1865996" y="181415"/>
                  <a:pt x="1866372" y="181102"/>
                  <a:pt x="1866747" y="180727"/>
                </a:cubicBezTo>
                <a:cubicBezTo>
                  <a:pt x="1867435" y="180164"/>
                  <a:pt x="1868061" y="179726"/>
                  <a:pt x="1868687" y="179101"/>
                </a:cubicBezTo>
                <a:cubicBezTo>
                  <a:pt x="1869563" y="178412"/>
                  <a:pt x="1870376" y="177661"/>
                  <a:pt x="1871189" y="176911"/>
                </a:cubicBezTo>
                <a:cubicBezTo>
                  <a:pt x="1871689" y="176536"/>
                  <a:pt x="1872127" y="176160"/>
                  <a:pt x="1872565" y="175722"/>
                </a:cubicBezTo>
                <a:cubicBezTo>
                  <a:pt x="1873066" y="175285"/>
                  <a:pt x="1873566" y="174847"/>
                  <a:pt x="1874004" y="174408"/>
                </a:cubicBezTo>
                <a:cubicBezTo>
                  <a:pt x="1874442" y="174033"/>
                  <a:pt x="1874880" y="173658"/>
                  <a:pt x="1875255" y="173220"/>
                </a:cubicBezTo>
                <a:cubicBezTo>
                  <a:pt x="1875255" y="173220"/>
                  <a:pt x="1875255" y="173220"/>
                  <a:pt x="1875318" y="173095"/>
                </a:cubicBezTo>
                <a:cubicBezTo>
                  <a:pt x="1876006" y="172469"/>
                  <a:pt x="1876694" y="171844"/>
                  <a:pt x="1877320" y="171093"/>
                </a:cubicBezTo>
                <a:cubicBezTo>
                  <a:pt x="1877695" y="170843"/>
                  <a:pt x="1877945" y="170530"/>
                  <a:pt x="1878195" y="170280"/>
                </a:cubicBezTo>
                <a:cubicBezTo>
                  <a:pt x="1878571" y="169967"/>
                  <a:pt x="1878883" y="169592"/>
                  <a:pt x="1879258" y="169154"/>
                </a:cubicBezTo>
                <a:cubicBezTo>
                  <a:pt x="1879759" y="168653"/>
                  <a:pt x="1880322" y="168090"/>
                  <a:pt x="1880760" y="167528"/>
                </a:cubicBezTo>
                <a:cubicBezTo>
                  <a:pt x="1880948" y="167340"/>
                  <a:pt x="1881136" y="167214"/>
                  <a:pt x="1881260" y="166964"/>
                </a:cubicBezTo>
                <a:cubicBezTo>
                  <a:pt x="1881698" y="166464"/>
                  <a:pt x="1882199" y="165963"/>
                  <a:pt x="1882575" y="165463"/>
                </a:cubicBezTo>
                <a:cubicBezTo>
                  <a:pt x="1882699" y="165463"/>
                  <a:pt x="1882825" y="165276"/>
                  <a:pt x="1882887" y="165213"/>
                </a:cubicBezTo>
                <a:cubicBezTo>
                  <a:pt x="1882950" y="165088"/>
                  <a:pt x="1883075" y="164962"/>
                  <a:pt x="1883137" y="164900"/>
                </a:cubicBezTo>
                <a:cubicBezTo>
                  <a:pt x="1883575" y="164462"/>
                  <a:pt x="1884013" y="164024"/>
                  <a:pt x="1884326" y="163524"/>
                </a:cubicBezTo>
                <a:cubicBezTo>
                  <a:pt x="1884639" y="163274"/>
                  <a:pt x="1884889" y="162898"/>
                  <a:pt x="1885202" y="162586"/>
                </a:cubicBezTo>
                <a:cubicBezTo>
                  <a:pt x="1885577" y="162147"/>
                  <a:pt x="1885952" y="161709"/>
                  <a:pt x="1886390" y="161209"/>
                </a:cubicBezTo>
                <a:cubicBezTo>
                  <a:pt x="1886578" y="160959"/>
                  <a:pt x="1886765" y="160834"/>
                  <a:pt x="1886953" y="160584"/>
                </a:cubicBezTo>
                <a:cubicBezTo>
                  <a:pt x="1887266" y="160208"/>
                  <a:pt x="1887641" y="159770"/>
                  <a:pt x="1887954" y="159395"/>
                </a:cubicBezTo>
                <a:cubicBezTo>
                  <a:pt x="1888330" y="158957"/>
                  <a:pt x="1888705" y="158519"/>
                  <a:pt x="1889080" y="158019"/>
                </a:cubicBezTo>
                <a:cubicBezTo>
                  <a:pt x="1889393" y="157643"/>
                  <a:pt x="1889706" y="157205"/>
                  <a:pt x="1890081" y="156768"/>
                </a:cubicBezTo>
                <a:cubicBezTo>
                  <a:pt x="1890269" y="156454"/>
                  <a:pt x="1890519" y="156267"/>
                  <a:pt x="1890644" y="156017"/>
                </a:cubicBezTo>
                <a:cubicBezTo>
                  <a:pt x="1890769" y="155829"/>
                  <a:pt x="1890894" y="155704"/>
                  <a:pt x="1891019" y="155517"/>
                </a:cubicBezTo>
                <a:cubicBezTo>
                  <a:pt x="1891520" y="154891"/>
                  <a:pt x="1892020" y="154266"/>
                  <a:pt x="1892458" y="153577"/>
                </a:cubicBezTo>
                <a:cubicBezTo>
                  <a:pt x="1892834" y="153139"/>
                  <a:pt x="1893146" y="152701"/>
                  <a:pt x="1893459" y="152138"/>
                </a:cubicBezTo>
                <a:cubicBezTo>
                  <a:pt x="1893709" y="151826"/>
                  <a:pt x="1893960" y="151513"/>
                  <a:pt x="1894147" y="151263"/>
                </a:cubicBezTo>
                <a:cubicBezTo>
                  <a:pt x="1894836" y="150387"/>
                  <a:pt x="1895461" y="149386"/>
                  <a:pt x="1896149" y="148447"/>
                </a:cubicBezTo>
                <a:cubicBezTo>
                  <a:pt x="1896900" y="147384"/>
                  <a:pt x="1897651" y="146321"/>
                  <a:pt x="1898401" y="145132"/>
                </a:cubicBezTo>
                <a:cubicBezTo>
                  <a:pt x="1898464" y="145007"/>
                  <a:pt x="1898464" y="144944"/>
                  <a:pt x="1898589" y="144819"/>
                </a:cubicBezTo>
                <a:cubicBezTo>
                  <a:pt x="1898714" y="144632"/>
                  <a:pt x="1898839" y="144507"/>
                  <a:pt x="1898902" y="144257"/>
                </a:cubicBezTo>
                <a:cubicBezTo>
                  <a:pt x="1899777" y="142942"/>
                  <a:pt x="1900591" y="141629"/>
                  <a:pt x="1901404" y="140253"/>
                </a:cubicBezTo>
                <a:cubicBezTo>
                  <a:pt x="1902217" y="138876"/>
                  <a:pt x="1903093" y="137500"/>
                  <a:pt x="1903844" y="136061"/>
                </a:cubicBezTo>
                <a:cubicBezTo>
                  <a:pt x="1903844" y="136061"/>
                  <a:pt x="1903906" y="135936"/>
                  <a:pt x="1903969" y="135873"/>
                </a:cubicBezTo>
                <a:cubicBezTo>
                  <a:pt x="1904219" y="135373"/>
                  <a:pt x="1904531" y="134810"/>
                  <a:pt x="1904782" y="134310"/>
                </a:cubicBezTo>
                <a:cubicBezTo>
                  <a:pt x="1905032" y="133809"/>
                  <a:pt x="1905345" y="133246"/>
                  <a:pt x="1905595" y="132746"/>
                </a:cubicBezTo>
                <a:cubicBezTo>
                  <a:pt x="1905783" y="132433"/>
                  <a:pt x="1905908" y="132182"/>
                  <a:pt x="1906096" y="131808"/>
                </a:cubicBezTo>
                <a:cubicBezTo>
                  <a:pt x="1906346" y="131432"/>
                  <a:pt x="1906533" y="130994"/>
                  <a:pt x="1906721" y="130681"/>
                </a:cubicBezTo>
                <a:cubicBezTo>
                  <a:pt x="1906909" y="130306"/>
                  <a:pt x="1907097" y="129930"/>
                  <a:pt x="1907284" y="129618"/>
                </a:cubicBezTo>
                <a:cubicBezTo>
                  <a:pt x="1908035" y="128054"/>
                  <a:pt x="1908848" y="126490"/>
                  <a:pt x="1909536" y="124926"/>
                </a:cubicBezTo>
                <a:cubicBezTo>
                  <a:pt x="1910350" y="123174"/>
                  <a:pt x="1911163" y="121423"/>
                  <a:pt x="1911914" y="119671"/>
                </a:cubicBezTo>
                <a:cubicBezTo>
                  <a:pt x="1912602" y="118170"/>
                  <a:pt x="1913165" y="116732"/>
                  <a:pt x="1913728" y="115167"/>
                </a:cubicBezTo>
                <a:cubicBezTo>
                  <a:pt x="1915479" y="110851"/>
                  <a:pt x="1916980" y="106472"/>
                  <a:pt x="1918232" y="102030"/>
                </a:cubicBezTo>
                <a:cubicBezTo>
                  <a:pt x="1918294" y="101905"/>
                  <a:pt x="1918357" y="101718"/>
                  <a:pt x="1918357" y="101592"/>
                </a:cubicBezTo>
                <a:lnTo>
                  <a:pt x="1918357" y="101217"/>
                </a:lnTo>
                <a:cubicBezTo>
                  <a:pt x="1918670" y="100404"/>
                  <a:pt x="1918920" y="99591"/>
                  <a:pt x="1919108" y="98777"/>
                </a:cubicBezTo>
                <a:cubicBezTo>
                  <a:pt x="1923174" y="86766"/>
                  <a:pt x="1933495" y="78009"/>
                  <a:pt x="1943380" y="78133"/>
                </a:cubicBezTo>
                <a:lnTo>
                  <a:pt x="2115786" y="92272"/>
                </a:lnTo>
                <a:cubicBezTo>
                  <a:pt x="2117413" y="92396"/>
                  <a:pt x="2119226" y="92522"/>
                  <a:pt x="2121104" y="92834"/>
                </a:cubicBezTo>
                <a:lnTo>
                  <a:pt x="2121666" y="92960"/>
                </a:lnTo>
                <a:lnTo>
                  <a:pt x="2122667" y="93147"/>
                </a:lnTo>
                <a:lnTo>
                  <a:pt x="2123731" y="93147"/>
                </a:lnTo>
                <a:cubicBezTo>
                  <a:pt x="2124795" y="93397"/>
                  <a:pt x="2125795" y="93585"/>
                  <a:pt x="2126796" y="93835"/>
                </a:cubicBezTo>
                <a:cubicBezTo>
                  <a:pt x="2127297" y="93835"/>
                  <a:pt x="2127860" y="93961"/>
                  <a:pt x="2128360" y="94148"/>
                </a:cubicBezTo>
                <a:cubicBezTo>
                  <a:pt x="2129361" y="94336"/>
                  <a:pt x="2130424" y="94586"/>
                  <a:pt x="2131425" y="94899"/>
                </a:cubicBezTo>
                <a:cubicBezTo>
                  <a:pt x="2132614" y="95212"/>
                  <a:pt x="2133865" y="95462"/>
                  <a:pt x="2134991" y="95837"/>
                </a:cubicBezTo>
                <a:cubicBezTo>
                  <a:pt x="2134991" y="95837"/>
                  <a:pt x="2135116" y="95837"/>
                  <a:pt x="2135179" y="95899"/>
                </a:cubicBezTo>
                <a:cubicBezTo>
                  <a:pt x="2136930" y="96400"/>
                  <a:pt x="2138619" y="96964"/>
                  <a:pt x="2140246" y="97526"/>
                </a:cubicBezTo>
                <a:cubicBezTo>
                  <a:pt x="2140559" y="97651"/>
                  <a:pt x="2140872" y="97839"/>
                  <a:pt x="2141184" y="97901"/>
                </a:cubicBezTo>
                <a:cubicBezTo>
                  <a:pt x="2142561" y="98465"/>
                  <a:pt x="2143937" y="98965"/>
                  <a:pt x="2145250" y="99591"/>
                </a:cubicBezTo>
                <a:cubicBezTo>
                  <a:pt x="2147190" y="100467"/>
                  <a:pt x="2149129" y="101404"/>
                  <a:pt x="2151005" y="102468"/>
                </a:cubicBezTo>
                <a:cubicBezTo>
                  <a:pt x="2152507" y="103282"/>
                  <a:pt x="2154008" y="104095"/>
                  <a:pt x="2155509" y="104971"/>
                </a:cubicBezTo>
                <a:cubicBezTo>
                  <a:pt x="2157074" y="105972"/>
                  <a:pt x="2158638" y="106973"/>
                  <a:pt x="2160139" y="108036"/>
                </a:cubicBezTo>
                <a:cubicBezTo>
                  <a:pt x="2163142" y="110163"/>
                  <a:pt x="2166082" y="112478"/>
                  <a:pt x="2168835" y="114979"/>
                </a:cubicBezTo>
                <a:cubicBezTo>
                  <a:pt x="2171337" y="117294"/>
                  <a:pt x="2173776" y="119671"/>
                  <a:pt x="2176028" y="122236"/>
                </a:cubicBezTo>
                <a:cubicBezTo>
                  <a:pt x="2176529" y="122799"/>
                  <a:pt x="2177029" y="123424"/>
                  <a:pt x="2177530" y="123988"/>
                </a:cubicBezTo>
                <a:cubicBezTo>
                  <a:pt x="2178406" y="125114"/>
                  <a:pt x="2179344" y="126240"/>
                  <a:pt x="2180220" y="127366"/>
                </a:cubicBezTo>
                <a:cubicBezTo>
                  <a:pt x="2181346" y="128867"/>
                  <a:pt x="2182534" y="130431"/>
                  <a:pt x="2183598" y="131995"/>
                </a:cubicBezTo>
                <a:cubicBezTo>
                  <a:pt x="2185787" y="135185"/>
                  <a:pt x="2187789" y="138501"/>
                  <a:pt x="2189603" y="141941"/>
                </a:cubicBezTo>
                <a:cubicBezTo>
                  <a:pt x="2190541" y="143693"/>
                  <a:pt x="2191417" y="145445"/>
                  <a:pt x="2192293" y="147258"/>
                </a:cubicBezTo>
                <a:cubicBezTo>
                  <a:pt x="2193107" y="149073"/>
                  <a:pt x="2193920" y="150887"/>
                  <a:pt x="2194733" y="152764"/>
                </a:cubicBezTo>
                <a:cubicBezTo>
                  <a:pt x="2197798" y="160271"/>
                  <a:pt x="2200175" y="168278"/>
                  <a:pt x="2201927" y="176661"/>
                </a:cubicBezTo>
                <a:cubicBezTo>
                  <a:pt x="2202802" y="180852"/>
                  <a:pt x="2203428" y="185231"/>
                  <a:pt x="2203929" y="189610"/>
                </a:cubicBezTo>
                <a:cubicBezTo>
                  <a:pt x="2204367" y="193989"/>
                  <a:pt x="2204742" y="198493"/>
                  <a:pt x="2204867" y="203060"/>
                </a:cubicBezTo>
                <a:cubicBezTo>
                  <a:pt x="2204930" y="205312"/>
                  <a:pt x="2204930" y="207626"/>
                  <a:pt x="2204867" y="209941"/>
                </a:cubicBezTo>
                <a:cubicBezTo>
                  <a:pt x="2204742" y="214945"/>
                  <a:pt x="2204492" y="220075"/>
                  <a:pt x="2203929" y="225205"/>
                </a:cubicBezTo>
                <a:cubicBezTo>
                  <a:pt x="2203741" y="227207"/>
                  <a:pt x="2203491" y="229271"/>
                  <a:pt x="2203178" y="231336"/>
                </a:cubicBezTo>
                <a:cubicBezTo>
                  <a:pt x="2202240" y="238592"/>
                  <a:pt x="2200738" y="245974"/>
                  <a:pt x="2198862" y="253480"/>
                </a:cubicBezTo>
                <a:lnTo>
                  <a:pt x="2199425" y="253543"/>
                </a:lnTo>
                <a:lnTo>
                  <a:pt x="1270080" y="3875335"/>
                </a:lnTo>
                <a:cubicBezTo>
                  <a:pt x="1261259" y="3909679"/>
                  <a:pt x="1244181" y="3938456"/>
                  <a:pt x="1222661" y="3958911"/>
                </a:cubicBezTo>
                <a:cubicBezTo>
                  <a:pt x="1221473" y="3959975"/>
                  <a:pt x="1220347" y="3961039"/>
                  <a:pt x="1219158" y="3962039"/>
                </a:cubicBezTo>
                <a:cubicBezTo>
                  <a:pt x="1215593" y="3965167"/>
                  <a:pt x="1211964" y="3968107"/>
                  <a:pt x="1208211" y="3970735"/>
                </a:cubicBezTo>
                <a:cubicBezTo>
                  <a:pt x="1204958" y="3973049"/>
                  <a:pt x="1201517" y="3975239"/>
                  <a:pt x="1198077" y="3977241"/>
                </a:cubicBezTo>
                <a:cubicBezTo>
                  <a:pt x="1193760" y="3979680"/>
                  <a:pt x="1189381" y="3981870"/>
                  <a:pt x="1184877" y="3983747"/>
                </a:cubicBezTo>
                <a:cubicBezTo>
                  <a:pt x="1180436" y="3985561"/>
                  <a:pt x="1175869" y="3987125"/>
                  <a:pt x="1171302" y="3988376"/>
                </a:cubicBezTo>
                <a:cubicBezTo>
                  <a:pt x="1169050" y="3988939"/>
                  <a:pt x="1166736" y="3989439"/>
                  <a:pt x="1164358" y="3989877"/>
                </a:cubicBezTo>
                <a:cubicBezTo>
                  <a:pt x="1162044" y="3990315"/>
                  <a:pt x="1159729" y="3990565"/>
                  <a:pt x="1157415" y="3990879"/>
                </a:cubicBezTo>
                <a:cubicBezTo>
                  <a:pt x="1152723" y="3991378"/>
                  <a:pt x="1148031" y="3991504"/>
                  <a:pt x="1143277" y="3991316"/>
                </a:cubicBezTo>
                <a:cubicBezTo>
                  <a:pt x="1137647" y="3991003"/>
                  <a:pt x="1132017" y="3990190"/>
                  <a:pt x="1126324" y="3988814"/>
                </a:cubicBezTo>
                <a:cubicBezTo>
                  <a:pt x="1125698" y="3988688"/>
                  <a:pt x="1125323" y="3988564"/>
                  <a:pt x="1124760" y="3988439"/>
                </a:cubicBezTo>
                <a:lnTo>
                  <a:pt x="1124384" y="3988313"/>
                </a:lnTo>
                <a:lnTo>
                  <a:pt x="1124072" y="3988313"/>
                </a:lnTo>
                <a:cubicBezTo>
                  <a:pt x="1124072" y="3988313"/>
                  <a:pt x="1123321" y="3988001"/>
                  <a:pt x="1123321" y="3988001"/>
                </a:cubicBezTo>
                <a:lnTo>
                  <a:pt x="1123196" y="3988001"/>
                </a:lnTo>
                <a:cubicBezTo>
                  <a:pt x="1122696" y="3987813"/>
                  <a:pt x="1122132" y="3987625"/>
                  <a:pt x="1121632" y="3987500"/>
                </a:cubicBezTo>
                <a:cubicBezTo>
                  <a:pt x="1121132" y="3987312"/>
                  <a:pt x="1120694" y="3987250"/>
                  <a:pt x="1120193" y="3987062"/>
                </a:cubicBezTo>
                <a:cubicBezTo>
                  <a:pt x="1119193" y="3986686"/>
                  <a:pt x="1118192" y="3986437"/>
                  <a:pt x="1117253" y="3986061"/>
                </a:cubicBezTo>
                <a:lnTo>
                  <a:pt x="67611" y="3614349"/>
                </a:lnTo>
                <a:cubicBezTo>
                  <a:pt x="66797" y="3614035"/>
                  <a:pt x="65984" y="3613723"/>
                  <a:pt x="65108" y="3613410"/>
                </a:cubicBezTo>
                <a:cubicBezTo>
                  <a:pt x="64295" y="3613034"/>
                  <a:pt x="63419" y="3612722"/>
                  <a:pt x="62606" y="3612409"/>
                </a:cubicBezTo>
                <a:lnTo>
                  <a:pt x="62481" y="3612284"/>
                </a:lnTo>
                <a:lnTo>
                  <a:pt x="61855" y="3612034"/>
                </a:lnTo>
                <a:lnTo>
                  <a:pt x="61605" y="3611909"/>
                </a:lnTo>
                <a:lnTo>
                  <a:pt x="61292" y="3611783"/>
                </a:lnTo>
                <a:cubicBezTo>
                  <a:pt x="60854" y="3611596"/>
                  <a:pt x="60479" y="3611408"/>
                  <a:pt x="60041" y="3611158"/>
                </a:cubicBezTo>
                <a:cubicBezTo>
                  <a:pt x="11372" y="3587762"/>
                  <a:pt x="-12150" y="3513444"/>
                  <a:pt x="6242" y="3441754"/>
                </a:cubicBezTo>
                <a:lnTo>
                  <a:pt x="855765" y="130056"/>
                </a:lnTo>
                <a:cubicBezTo>
                  <a:pt x="874470" y="57177"/>
                  <a:pt x="932147" y="313"/>
                  <a:pt x="987823" y="0"/>
                </a:cubicBezTo>
                <a:close/>
              </a:path>
            </a:pathLst>
          </a:custGeom>
        </p:spPr>
        <p:txBody>
          <a:bodyPr wrap="square">
            <a:noAutofit/>
          </a:bodyPr>
          <a:lstStyle/>
          <a:p>
            <a:endParaRPr lang="en-ID"/>
          </a:p>
        </p:txBody>
      </p:sp>
      <p:sp>
        <p:nvSpPr>
          <p:cNvPr id="16" name="Tampungan Gambar 15">
            <a:extLst>
              <a:ext uri="{FF2B5EF4-FFF2-40B4-BE49-F238E27FC236}">
                <a16:creationId xmlns:a16="http://schemas.microsoft.com/office/drawing/2014/main" id="{6482A3BA-EF04-D848-2E1D-AAA08A5DF1A3}"/>
              </a:ext>
            </a:extLst>
          </p:cNvPr>
          <p:cNvSpPr>
            <a:spLocks noGrp="1"/>
          </p:cNvSpPr>
          <p:nvPr>
            <p:ph type="pic" sz="quarter" idx="13"/>
          </p:nvPr>
        </p:nvSpPr>
        <p:spPr>
          <a:xfrm>
            <a:off x="4759932" y="1975743"/>
            <a:ext cx="2204914" cy="3991398"/>
          </a:xfrm>
          <a:custGeom>
            <a:avLst/>
            <a:gdLst>
              <a:gd name="connsiteX0" fmla="*/ 1214714 w 2204914"/>
              <a:gd name="connsiteY0" fmla="*/ 0 h 3991398"/>
              <a:gd name="connsiteX1" fmla="*/ 1216153 w 2204914"/>
              <a:gd name="connsiteY1" fmla="*/ 0 h 3991398"/>
              <a:gd name="connsiteX2" fmla="*/ 1217091 w 2204914"/>
              <a:gd name="connsiteY2" fmla="*/ 0 h 3991398"/>
              <a:gd name="connsiteX3" fmla="*/ 1349149 w 2204914"/>
              <a:gd name="connsiteY3" fmla="*/ 130056 h 3991398"/>
              <a:gd name="connsiteX4" fmla="*/ 2198672 w 2204914"/>
              <a:gd name="connsiteY4" fmla="*/ 3441754 h 3991398"/>
              <a:gd name="connsiteX5" fmla="*/ 2144873 w 2204914"/>
              <a:gd name="connsiteY5" fmla="*/ 3611158 h 3991398"/>
              <a:gd name="connsiteX6" fmla="*/ 2143622 w 2204914"/>
              <a:gd name="connsiteY6" fmla="*/ 3611783 h 3991398"/>
              <a:gd name="connsiteX7" fmla="*/ 2143309 w 2204914"/>
              <a:gd name="connsiteY7" fmla="*/ 3611909 h 3991398"/>
              <a:gd name="connsiteX8" fmla="*/ 2143059 w 2204914"/>
              <a:gd name="connsiteY8" fmla="*/ 3612034 h 3991398"/>
              <a:gd name="connsiteX9" fmla="*/ 2142433 w 2204914"/>
              <a:gd name="connsiteY9" fmla="*/ 3612284 h 3991398"/>
              <a:gd name="connsiteX10" fmla="*/ 2142308 w 2204914"/>
              <a:gd name="connsiteY10" fmla="*/ 3612409 h 3991398"/>
              <a:gd name="connsiteX11" fmla="*/ 2139806 w 2204914"/>
              <a:gd name="connsiteY11" fmla="*/ 3613410 h 3991398"/>
              <a:gd name="connsiteX12" fmla="*/ 2137303 w 2204914"/>
              <a:gd name="connsiteY12" fmla="*/ 3614349 h 3991398"/>
              <a:gd name="connsiteX13" fmla="*/ 1087661 w 2204914"/>
              <a:gd name="connsiteY13" fmla="*/ 3986061 h 3991398"/>
              <a:gd name="connsiteX14" fmla="*/ 1084721 w 2204914"/>
              <a:gd name="connsiteY14" fmla="*/ 3987062 h 3991398"/>
              <a:gd name="connsiteX15" fmla="*/ 1083282 w 2204914"/>
              <a:gd name="connsiteY15" fmla="*/ 3987500 h 3991398"/>
              <a:gd name="connsiteX16" fmla="*/ 1081718 w 2204914"/>
              <a:gd name="connsiteY16" fmla="*/ 3988001 h 3991398"/>
              <a:gd name="connsiteX17" fmla="*/ 1081593 w 2204914"/>
              <a:gd name="connsiteY17" fmla="*/ 3988001 h 3991398"/>
              <a:gd name="connsiteX18" fmla="*/ 1080843 w 2204914"/>
              <a:gd name="connsiteY18" fmla="*/ 3988313 h 3991398"/>
              <a:gd name="connsiteX19" fmla="*/ 1080530 w 2204914"/>
              <a:gd name="connsiteY19" fmla="*/ 3988313 h 3991398"/>
              <a:gd name="connsiteX20" fmla="*/ 1080154 w 2204914"/>
              <a:gd name="connsiteY20" fmla="*/ 3988439 h 3991398"/>
              <a:gd name="connsiteX21" fmla="*/ 1078591 w 2204914"/>
              <a:gd name="connsiteY21" fmla="*/ 3988814 h 3991398"/>
              <a:gd name="connsiteX22" fmla="*/ 1061638 w 2204914"/>
              <a:gd name="connsiteY22" fmla="*/ 3991316 h 3991398"/>
              <a:gd name="connsiteX23" fmla="*/ 1047499 w 2204914"/>
              <a:gd name="connsiteY23" fmla="*/ 3990879 h 3991398"/>
              <a:gd name="connsiteX24" fmla="*/ 1040556 w 2204914"/>
              <a:gd name="connsiteY24" fmla="*/ 3989877 h 3991398"/>
              <a:gd name="connsiteX25" fmla="*/ 1033612 w 2204914"/>
              <a:gd name="connsiteY25" fmla="*/ 3988376 h 3991398"/>
              <a:gd name="connsiteX26" fmla="*/ 1020037 w 2204914"/>
              <a:gd name="connsiteY26" fmla="*/ 3983747 h 3991398"/>
              <a:gd name="connsiteX27" fmla="*/ 1006838 w 2204914"/>
              <a:gd name="connsiteY27" fmla="*/ 3977241 h 3991398"/>
              <a:gd name="connsiteX28" fmla="*/ 996703 w 2204914"/>
              <a:gd name="connsiteY28" fmla="*/ 3970735 h 3991398"/>
              <a:gd name="connsiteX29" fmla="*/ 985756 w 2204914"/>
              <a:gd name="connsiteY29" fmla="*/ 3962039 h 3991398"/>
              <a:gd name="connsiteX30" fmla="*/ 982253 w 2204914"/>
              <a:gd name="connsiteY30" fmla="*/ 3958911 h 3991398"/>
              <a:gd name="connsiteX31" fmla="*/ 934835 w 2204914"/>
              <a:gd name="connsiteY31" fmla="*/ 3875335 h 3991398"/>
              <a:gd name="connsiteX32" fmla="*/ 5489 w 2204914"/>
              <a:gd name="connsiteY32" fmla="*/ 253543 h 3991398"/>
              <a:gd name="connsiteX33" fmla="*/ 6052 w 2204914"/>
              <a:gd name="connsiteY33" fmla="*/ 253480 h 3991398"/>
              <a:gd name="connsiteX34" fmla="*/ 1736 w 2204914"/>
              <a:gd name="connsiteY34" fmla="*/ 231335 h 3991398"/>
              <a:gd name="connsiteX35" fmla="*/ 985 w 2204914"/>
              <a:gd name="connsiteY35" fmla="*/ 225205 h 3991398"/>
              <a:gd name="connsiteX36" fmla="*/ 46 w 2204914"/>
              <a:gd name="connsiteY36" fmla="*/ 209941 h 3991398"/>
              <a:gd name="connsiteX37" fmla="*/ 46 w 2204914"/>
              <a:gd name="connsiteY37" fmla="*/ 203060 h 3991398"/>
              <a:gd name="connsiteX38" fmla="*/ 985 w 2204914"/>
              <a:gd name="connsiteY38" fmla="*/ 189610 h 3991398"/>
              <a:gd name="connsiteX39" fmla="*/ 2987 w 2204914"/>
              <a:gd name="connsiteY39" fmla="*/ 176660 h 3991398"/>
              <a:gd name="connsiteX40" fmla="*/ 10181 w 2204914"/>
              <a:gd name="connsiteY40" fmla="*/ 152764 h 3991398"/>
              <a:gd name="connsiteX41" fmla="*/ 12621 w 2204914"/>
              <a:gd name="connsiteY41" fmla="*/ 147258 h 3991398"/>
              <a:gd name="connsiteX42" fmla="*/ 15310 w 2204914"/>
              <a:gd name="connsiteY42" fmla="*/ 141941 h 3991398"/>
              <a:gd name="connsiteX43" fmla="*/ 21316 w 2204914"/>
              <a:gd name="connsiteY43" fmla="*/ 131995 h 3991398"/>
              <a:gd name="connsiteX44" fmla="*/ 24694 w 2204914"/>
              <a:gd name="connsiteY44" fmla="*/ 127366 h 3991398"/>
              <a:gd name="connsiteX45" fmla="*/ 27384 w 2204914"/>
              <a:gd name="connsiteY45" fmla="*/ 123988 h 3991398"/>
              <a:gd name="connsiteX46" fmla="*/ 28886 w 2204914"/>
              <a:gd name="connsiteY46" fmla="*/ 122236 h 3991398"/>
              <a:gd name="connsiteX47" fmla="*/ 36079 w 2204914"/>
              <a:gd name="connsiteY47" fmla="*/ 114979 h 3991398"/>
              <a:gd name="connsiteX48" fmla="*/ 44775 w 2204914"/>
              <a:gd name="connsiteY48" fmla="*/ 108036 h 3991398"/>
              <a:gd name="connsiteX49" fmla="*/ 49404 w 2204914"/>
              <a:gd name="connsiteY49" fmla="*/ 104971 h 3991398"/>
              <a:gd name="connsiteX50" fmla="*/ 53908 w 2204914"/>
              <a:gd name="connsiteY50" fmla="*/ 102468 h 3991398"/>
              <a:gd name="connsiteX51" fmla="*/ 59664 w 2204914"/>
              <a:gd name="connsiteY51" fmla="*/ 99590 h 3991398"/>
              <a:gd name="connsiteX52" fmla="*/ 63730 w 2204914"/>
              <a:gd name="connsiteY52" fmla="*/ 97901 h 3991398"/>
              <a:gd name="connsiteX53" fmla="*/ 64668 w 2204914"/>
              <a:gd name="connsiteY53" fmla="*/ 97526 h 3991398"/>
              <a:gd name="connsiteX54" fmla="*/ 69735 w 2204914"/>
              <a:gd name="connsiteY54" fmla="*/ 95899 h 3991398"/>
              <a:gd name="connsiteX55" fmla="*/ 69923 w 2204914"/>
              <a:gd name="connsiteY55" fmla="*/ 95837 h 3991398"/>
              <a:gd name="connsiteX56" fmla="*/ 73489 w 2204914"/>
              <a:gd name="connsiteY56" fmla="*/ 94899 h 3991398"/>
              <a:gd name="connsiteX57" fmla="*/ 76554 w 2204914"/>
              <a:gd name="connsiteY57" fmla="*/ 94148 h 3991398"/>
              <a:gd name="connsiteX58" fmla="*/ 78117 w 2204914"/>
              <a:gd name="connsiteY58" fmla="*/ 93835 h 3991398"/>
              <a:gd name="connsiteX59" fmla="*/ 81183 w 2204914"/>
              <a:gd name="connsiteY59" fmla="*/ 93147 h 3991398"/>
              <a:gd name="connsiteX60" fmla="*/ 82246 w 2204914"/>
              <a:gd name="connsiteY60" fmla="*/ 93147 h 3991398"/>
              <a:gd name="connsiteX61" fmla="*/ 83247 w 2204914"/>
              <a:gd name="connsiteY61" fmla="*/ 92960 h 3991398"/>
              <a:gd name="connsiteX62" fmla="*/ 83810 w 2204914"/>
              <a:gd name="connsiteY62" fmla="*/ 92834 h 3991398"/>
              <a:gd name="connsiteX63" fmla="*/ 89127 w 2204914"/>
              <a:gd name="connsiteY63" fmla="*/ 92271 h 3991398"/>
              <a:gd name="connsiteX64" fmla="*/ 261534 w 2204914"/>
              <a:gd name="connsiteY64" fmla="*/ 78133 h 3991398"/>
              <a:gd name="connsiteX65" fmla="*/ 285806 w 2204914"/>
              <a:gd name="connsiteY65" fmla="*/ 98777 h 3991398"/>
              <a:gd name="connsiteX66" fmla="*/ 286557 w 2204914"/>
              <a:gd name="connsiteY66" fmla="*/ 101217 h 3991398"/>
              <a:gd name="connsiteX67" fmla="*/ 286557 w 2204914"/>
              <a:gd name="connsiteY67" fmla="*/ 101592 h 3991398"/>
              <a:gd name="connsiteX68" fmla="*/ 286682 w 2204914"/>
              <a:gd name="connsiteY68" fmla="*/ 102030 h 3991398"/>
              <a:gd name="connsiteX69" fmla="*/ 291186 w 2204914"/>
              <a:gd name="connsiteY69" fmla="*/ 115167 h 3991398"/>
              <a:gd name="connsiteX70" fmla="*/ 293000 w 2204914"/>
              <a:gd name="connsiteY70" fmla="*/ 119671 h 3991398"/>
              <a:gd name="connsiteX71" fmla="*/ 295378 w 2204914"/>
              <a:gd name="connsiteY71" fmla="*/ 124926 h 3991398"/>
              <a:gd name="connsiteX72" fmla="*/ 297630 w 2204914"/>
              <a:gd name="connsiteY72" fmla="*/ 129618 h 3991398"/>
              <a:gd name="connsiteX73" fmla="*/ 298193 w 2204914"/>
              <a:gd name="connsiteY73" fmla="*/ 130681 h 3991398"/>
              <a:gd name="connsiteX74" fmla="*/ 298818 w 2204914"/>
              <a:gd name="connsiteY74" fmla="*/ 131808 h 3991398"/>
              <a:gd name="connsiteX75" fmla="*/ 299319 w 2204914"/>
              <a:gd name="connsiteY75" fmla="*/ 132746 h 3991398"/>
              <a:gd name="connsiteX76" fmla="*/ 300132 w 2204914"/>
              <a:gd name="connsiteY76" fmla="*/ 134310 h 3991398"/>
              <a:gd name="connsiteX77" fmla="*/ 300945 w 2204914"/>
              <a:gd name="connsiteY77" fmla="*/ 135874 h 3991398"/>
              <a:gd name="connsiteX78" fmla="*/ 301070 w 2204914"/>
              <a:gd name="connsiteY78" fmla="*/ 136061 h 3991398"/>
              <a:gd name="connsiteX79" fmla="*/ 303510 w 2204914"/>
              <a:gd name="connsiteY79" fmla="*/ 140253 h 3991398"/>
              <a:gd name="connsiteX80" fmla="*/ 306012 w 2204914"/>
              <a:gd name="connsiteY80" fmla="*/ 144256 h 3991398"/>
              <a:gd name="connsiteX81" fmla="*/ 306325 w 2204914"/>
              <a:gd name="connsiteY81" fmla="*/ 144819 h 3991398"/>
              <a:gd name="connsiteX82" fmla="*/ 306513 w 2204914"/>
              <a:gd name="connsiteY82" fmla="*/ 145132 h 3991398"/>
              <a:gd name="connsiteX83" fmla="*/ 308765 w 2204914"/>
              <a:gd name="connsiteY83" fmla="*/ 148447 h 3991398"/>
              <a:gd name="connsiteX84" fmla="*/ 310767 w 2204914"/>
              <a:gd name="connsiteY84" fmla="*/ 151263 h 3991398"/>
              <a:gd name="connsiteX85" fmla="*/ 311455 w 2204914"/>
              <a:gd name="connsiteY85" fmla="*/ 152138 h 3991398"/>
              <a:gd name="connsiteX86" fmla="*/ 312456 w 2204914"/>
              <a:gd name="connsiteY86" fmla="*/ 153577 h 3991398"/>
              <a:gd name="connsiteX87" fmla="*/ 313895 w 2204914"/>
              <a:gd name="connsiteY87" fmla="*/ 155517 h 3991398"/>
              <a:gd name="connsiteX88" fmla="*/ 314270 w 2204914"/>
              <a:gd name="connsiteY88" fmla="*/ 156017 h 3991398"/>
              <a:gd name="connsiteX89" fmla="*/ 314833 w 2204914"/>
              <a:gd name="connsiteY89" fmla="*/ 156768 h 3991398"/>
              <a:gd name="connsiteX90" fmla="*/ 315834 w 2204914"/>
              <a:gd name="connsiteY90" fmla="*/ 158019 h 3991398"/>
              <a:gd name="connsiteX91" fmla="*/ 316960 w 2204914"/>
              <a:gd name="connsiteY91" fmla="*/ 159395 h 3991398"/>
              <a:gd name="connsiteX92" fmla="*/ 317961 w 2204914"/>
              <a:gd name="connsiteY92" fmla="*/ 160584 h 3991398"/>
              <a:gd name="connsiteX93" fmla="*/ 318524 w 2204914"/>
              <a:gd name="connsiteY93" fmla="*/ 161209 h 3991398"/>
              <a:gd name="connsiteX94" fmla="*/ 319712 w 2204914"/>
              <a:gd name="connsiteY94" fmla="*/ 162585 h 3991398"/>
              <a:gd name="connsiteX95" fmla="*/ 320588 w 2204914"/>
              <a:gd name="connsiteY95" fmla="*/ 163524 h 3991398"/>
              <a:gd name="connsiteX96" fmla="*/ 321777 w 2204914"/>
              <a:gd name="connsiteY96" fmla="*/ 164900 h 3991398"/>
              <a:gd name="connsiteX97" fmla="*/ 322027 w 2204914"/>
              <a:gd name="connsiteY97" fmla="*/ 165212 h 3991398"/>
              <a:gd name="connsiteX98" fmla="*/ 322339 w 2204914"/>
              <a:gd name="connsiteY98" fmla="*/ 165463 h 3991398"/>
              <a:gd name="connsiteX99" fmla="*/ 323654 w 2204914"/>
              <a:gd name="connsiteY99" fmla="*/ 166964 h 3991398"/>
              <a:gd name="connsiteX100" fmla="*/ 324154 w 2204914"/>
              <a:gd name="connsiteY100" fmla="*/ 167527 h 3991398"/>
              <a:gd name="connsiteX101" fmla="*/ 325656 w 2204914"/>
              <a:gd name="connsiteY101" fmla="*/ 169154 h 3991398"/>
              <a:gd name="connsiteX102" fmla="*/ 326719 w 2204914"/>
              <a:gd name="connsiteY102" fmla="*/ 170280 h 3991398"/>
              <a:gd name="connsiteX103" fmla="*/ 327594 w 2204914"/>
              <a:gd name="connsiteY103" fmla="*/ 171093 h 3991398"/>
              <a:gd name="connsiteX104" fmla="*/ 329596 w 2204914"/>
              <a:gd name="connsiteY104" fmla="*/ 173095 h 3991398"/>
              <a:gd name="connsiteX105" fmla="*/ 329659 w 2204914"/>
              <a:gd name="connsiteY105" fmla="*/ 173220 h 3991398"/>
              <a:gd name="connsiteX106" fmla="*/ 330910 w 2204914"/>
              <a:gd name="connsiteY106" fmla="*/ 174408 h 3991398"/>
              <a:gd name="connsiteX107" fmla="*/ 332349 w 2204914"/>
              <a:gd name="connsiteY107" fmla="*/ 175722 h 3991398"/>
              <a:gd name="connsiteX108" fmla="*/ 333725 w 2204914"/>
              <a:gd name="connsiteY108" fmla="*/ 176911 h 3991398"/>
              <a:gd name="connsiteX109" fmla="*/ 336227 w 2204914"/>
              <a:gd name="connsiteY109" fmla="*/ 179100 h 3991398"/>
              <a:gd name="connsiteX110" fmla="*/ 338167 w 2204914"/>
              <a:gd name="connsiteY110" fmla="*/ 180726 h 3991398"/>
              <a:gd name="connsiteX111" fmla="*/ 339355 w 2204914"/>
              <a:gd name="connsiteY111" fmla="*/ 181727 h 3991398"/>
              <a:gd name="connsiteX112" fmla="*/ 340606 w 2204914"/>
              <a:gd name="connsiteY112" fmla="*/ 182728 h 3991398"/>
              <a:gd name="connsiteX113" fmla="*/ 342233 w 2204914"/>
              <a:gd name="connsiteY113" fmla="*/ 184042 h 3991398"/>
              <a:gd name="connsiteX114" fmla="*/ 344985 w 2204914"/>
              <a:gd name="connsiteY114" fmla="*/ 186044 h 3991398"/>
              <a:gd name="connsiteX115" fmla="*/ 346675 w 2204914"/>
              <a:gd name="connsiteY115" fmla="*/ 187232 h 3991398"/>
              <a:gd name="connsiteX116" fmla="*/ 348051 w 2204914"/>
              <a:gd name="connsiteY116" fmla="*/ 188233 h 3991398"/>
              <a:gd name="connsiteX117" fmla="*/ 348613 w 2204914"/>
              <a:gd name="connsiteY117" fmla="*/ 188547 h 3991398"/>
              <a:gd name="connsiteX118" fmla="*/ 350553 w 2204914"/>
              <a:gd name="connsiteY118" fmla="*/ 189735 h 3991398"/>
              <a:gd name="connsiteX119" fmla="*/ 351429 w 2204914"/>
              <a:gd name="connsiteY119" fmla="*/ 190298 h 3991398"/>
              <a:gd name="connsiteX120" fmla="*/ 352617 w 2204914"/>
              <a:gd name="connsiteY120" fmla="*/ 191111 h 3991398"/>
              <a:gd name="connsiteX121" fmla="*/ 352742 w 2204914"/>
              <a:gd name="connsiteY121" fmla="*/ 191111 h 3991398"/>
              <a:gd name="connsiteX122" fmla="*/ 354619 w 2204914"/>
              <a:gd name="connsiteY122" fmla="*/ 192175 h 3991398"/>
              <a:gd name="connsiteX123" fmla="*/ 357121 w 2204914"/>
              <a:gd name="connsiteY123" fmla="*/ 193614 h 3991398"/>
              <a:gd name="connsiteX124" fmla="*/ 360312 w 2204914"/>
              <a:gd name="connsiteY124" fmla="*/ 195240 h 3991398"/>
              <a:gd name="connsiteX125" fmla="*/ 361500 w 2204914"/>
              <a:gd name="connsiteY125" fmla="*/ 195928 h 3991398"/>
              <a:gd name="connsiteX126" fmla="*/ 361751 w 2204914"/>
              <a:gd name="connsiteY126" fmla="*/ 196053 h 3991398"/>
              <a:gd name="connsiteX127" fmla="*/ 364065 w 2204914"/>
              <a:gd name="connsiteY127" fmla="*/ 197179 h 3991398"/>
              <a:gd name="connsiteX128" fmla="*/ 366192 w 2204914"/>
              <a:gd name="connsiteY128" fmla="*/ 198118 h 3991398"/>
              <a:gd name="connsiteX129" fmla="*/ 368069 w 2204914"/>
              <a:gd name="connsiteY129" fmla="*/ 198931 h 3991398"/>
              <a:gd name="connsiteX130" fmla="*/ 369070 w 2204914"/>
              <a:gd name="connsiteY130" fmla="*/ 199306 h 3991398"/>
              <a:gd name="connsiteX131" fmla="*/ 369946 w 2204914"/>
              <a:gd name="connsiteY131" fmla="*/ 199619 h 3991398"/>
              <a:gd name="connsiteX132" fmla="*/ 370821 w 2204914"/>
              <a:gd name="connsiteY132" fmla="*/ 199932 h 3991398"/>
              <a:gd name="connsiteX133" fmla="*/ 374825 w 2204914"/>
              <a:gd name="connsiteY133" fmla="*/ 201308 h 3991398"/>
              <a:gd name="connsiteX134" fmla="*/ 377139 w 2204914"/>
              <a:gd name="connsiteY134" fmla="*/ 202059 h 3991398"/>
              <a:gd name="connsiteX135" fmla="*/ 379267 w 2204914"/>
              <a:gd name="connsiteY135" fmla="*/ 202684 h 3991398"/>
              <a:gd name="connsiteX136" fmla="*/ 380830 w 2204914"/>
              <a:gd name="connsiteY136" fmla="*/ 203060 h 3991398"/>
              <a:gd name="connsiteX137" fmla="*/ 384083 w 2204914"/>
              <a:gd name="connsiteY137" fmla="*/ 203810 h 3991398"/>
              <a:gd name="connsiteX138" fmla="*/ 384772 w 2204914"/>
              <a:gd name="connsiteY138" fmla="*/ 203998 h 3991398"/>
              <a:gd name="connsiteX139" fmla="*/ 388900 w 2204914"/>
              <a:gd name="connsiteY139" fmla="*/ 204748 h 3991398"/>
              <a:gd name="connsiteX140" fmla="*/ 392153 w 2204914"/>
              <a:gd name="connsiteY140" fmla="*/ 205186 h 3991398"/>
              <a:gd name="connsiteX141" fmla="*/ 393780 w 2204914"/>
              <a:gd name="connsiteY141" fmla="*/ 205374 h 3991398"/>
              <a:gd name="connsiteX142" fmla="*/ 394218 w 2204914"/>
              <a:gd name="connsiteY142" fmla="*/ 205374 h 3991398"/>
              <a:gd name="connsiteX143" fmla="*/ 397783 w 2204914"/>
              <a:gd name="connsiteY143" fmla="*/ 205562 h 3991398"/>
              <a:gd name="connsiteX144" fmla="*/ 398597 w 2204914"/>
              <a:gd name="connsiteY144" fmla="*/ 205562 h 3991398"/>
              <a:gd name="connsiteX145" fmla="*/ 398909 w 2204914"/>
              <a:gd name="connsiteY145" fmla="*/ 205562 h 3991398"/>
              <a:gd name="connsiteX146" fmla="*/ 400536 w 2204914"/>
              <a:gd name="connsiteY146" fmla="*/ 205562 h 3991398"/>
              <a:gd name="connsiteX147" fmla="*/ 401411 w 2204914"/>
              <a:gd name="connsiteY147" fmla="*/ 205562 h 3991398"/>
              <a:gd name="connsiteX148" fmla="*/ 403663 w 2204914"/>
              <a:gd name="connsiteY148" fmla="*/ 205562 h 3991398"/>
              <a:gd name="connsiteX149" fmla="*/ 407042 w 2204914"/>
              <a:gd name="connsiteY149" fmla="*/ 205374 h 3991398"/>
              <a:gd name="connsiteX150" fmla="*/ 408231 w 2204914"/>
              <a:gd name="connsiteY150" fmla="*/ 205374 h 3991398"/>
              <a:gd name="connsiteX151" fmla="*/ 990010 w 2204914"/>
              <a:gd name="connsiteY151" fmla="*/ 152326 h 3991398"/>
              <a:gd name="connsiteX152" fmla="*/ 991136 w 2204914"/>
              <a:gd name="connsiteY152" fmla="*/ 152138 h 3991398"/>
              <a:gd name="connsiteX153" fmla="*/ 994202 w 2204914"/>
              <a:gd name="connsiteY153" fmla="*/ 151763 h 3991398"/>
              <a:gd name="connsiteX154" fmla="*/ 996203 w 2204914"/>
              <a:gd name="connsiteY154" fmla="*/ 151388 h 3991398"/>
              <a:gd name="connsiteX155" fmla="*/ 997017 w 2204914"/>
              <a:gd name="connsiteY155" fmla="*/ 151263 h 3991398"/>
              <a:gd name="connsiteX156" fmla="*/ 998455 w 2204914"/>
              <a:gd name="connsiteY156" fmla="*/ 150949 h 3991398"/>
              <a:gd name="connsiteX157" fmla="*/ 998706 w 2204914"/>
              <a:gd name="connsiteY157" fmla="*/ 150887 h 3991398"/>
              <a:gd name="connsiteX158" fmla="*/ 999393 w 2204914"/>
              <a:gd name="connsiteY158" fmla="*/ 150699 h 3991398"/>
              <a:gd name="connsiteX159" fmla="*/ 1002396 w 2204914"/>
              <a:gd name="connsiteY159" fmla="*/ 149886 h 3991398"/>
              <a:gd name="connsiteX160" fmla="*/ 1002772 w 2204914"/>
              <a:gd name="connsiteY160" fmla="*/ 149761 h 3991398"/>
              <a:gd name="connsiteX161" fmla="*/ 1004085 w 2204914"/>
              <a:gd name="connsiteY161" fmla="*/ 149323 h 3991398"/>
              <a:gd name="connsiteX162" fmla="*/ 1006713 w 2204914"/>
              <a:gd name="connsiteY162" fmla="*/ 148385 h 3991398"/>
              <a:gd name="connsiteX163" fmla="*/ 1009965 w 2204914"/>
              <a:gd name="connsiteY163" fmla="*/ 147009 h 3991398"/>
              <a:gd name="connsiteX164" fmla="*/ 1010529 w 2204914"/>
              <a:gd name="connsiteY164" fmla="*/ 146759 h 3991398"/>
              <a:gd name="connsiteX165" fmla="*/ 1013031 w 2204914"/>
              <a:gd name="connsiteY165" fmla="*/ 145570 h 3991398"/>
              <a:gd name="connsiteX166" fmla="*/ 1014220 w 2204914"/>
              <a:gd name="connsiteY166" fmla="*/ 144882 h 3991398"/>
              <a:gd name="connsiteX167" fmla="*/ 1015846 w 2204914"/>
              <a:gd name="connsiteY167" fmla="*/ 144006 h 3991398"/>
              <a:gd name="connsiteX168" fmla="*/ 1017473 w 2204914"/>
              <a:gd name="connsiteY168" fmla="*/ 142942 h 3991398"/>
              <a:gd name="connsiteX169" fmla="*/ 1020350 w 2204914"/>
              <a:gd name="connsiteY169" fmla="*/ 141003 h 3991398"/>
              <a:gd name="connsiteX170" fmla="*/ 1020913 w 2204914"/>
              <a:gd name="connsiteY170" fmla="*/ 140565 h 3991398"/>
              <a:gd name="connsiteX171" fmla="*/ 1021476 w 2204914"/>
              <a:gd name="connsiteY171" fmla="*/ 140127 h 3991398"/>
              <a:gd name="connsiteX172" fmla="*/ 1022164 w 2204914"/>
              <a:gd name="connsiteY172" fmla="*/ 139627 h 3991398"/>
              <a:gd name="connsiteX173" fmla="*/ 1023415 w 2204914"/>
              <a:gd name="connsiteY173" fmla="*/ 138564 h 3991398"/>
              <a:gd name="connsiteX174" fmla="*/ 1024792 w 2204914"/>
              <a:gd name="connsiteY174" fmla="*/ 137375 h 3991398"/>
              <a:gd name="connsiteX175" fmla="*/ 1026293 w 2204914"/>
              <a:gd name="connsiteY175" fmla="*/ 135999 h 3991398"/>
              <a:gd name="connsiteX176" fmla="*/ 1026481 w 2204914"/>
              <a:gd name="connsiteY176" fmla="*/ 135874 h 3991398"/>
              <a:gd name="connsiteX177" fmla="*/ 1027232 w 2204914"/>
              <a:gd name="connsiteY177" fmla="*/ 135061 h 3991398"/>
              <a:gd name="connsiteX178" fmla="*/ 1029233 w 2204914"/>
              <a:gd name="connsiteY178" fmla="*/ 133059 h 3991398"/>
              <a:gd name="connsiteX179" fmla="*/ 1030734 w 2204914"/>
              <a:gd name="connsiteY179" fmla="*/ 131307 h 3991398"/>
              <a:gd name="connsiteX180" fmla="*/ 1031923 w 2204914"/>
              <a:gd name="connsiteY180" fmla="*/ 130056 h 3991398"/>
              <a:gd name="connsiteX181" fmla="*/ 1031985 w 2204914"/>
              <a:gd name="connsiteY181" fmla="*/ 129993 h 3991398"/>
              <a:gd name="connsiteX182" fmla="*/ 1032674 w 2204914"/>
              <a:gd name="connsiteY182" fmla="*/ 129055 h 3991398"/>
              <a:gd name="connsiteX183" fmla="*/ 1033174 w 2204914"/>
              <a:gd name="connsiteY183" fmla="*/ 128367 h 3991398"/>
              <a:gd name="connsiteX184" fmla="*/ 1034300 w 2204914"/>
              <a:gd name="connsiteY184" fmla="*/ 126928 h 3991398"/>
              <a:gd name="connsiteX185" fmla="*/ 1034613 w 2204914"/>
              <a:gd name="connsiteY185" fmla="*/ 126553 h 3991398"/>
              <a:gd name="connsiteX186" fmla="*/ 1035364 w 2204914"/>
              <a:gd name="connsiteY186" fmla="*/ 125364 h 3991398"/>
              <a:gd name="connsiteX187" fmla="*/ 1036302 w 2204914"/>
              <a:gd name="connsiteY187" fmla="*/ 123988 h 3991398"/>
              <a:gd name="connsiteX188" fmla="*/ 1037741 w 2204914"/>
              <a:gd name="connsiteY188" fmla="*/ 121673 h 3991398"/>
              <a:gd name="connsiteX189" fmla="*/ 1038617 w 2204914"/>
              <a:gd name="connsiteY189" fmla="*/ 120297 h 3991398"/>
              <a:gd name="connsiteX190" fmla="*/ 1039243 w 2204914"/>
              <a:gd name="connsiteY190" fmla="*/ 119234 h 3991398"/>
              <a:gd name="connsiteX191" fmla="*/ 1039805 w 2204914"/>
              <a:gd name="connsiteY191" fmla="*/ 118170 h 3991398"/>
              <a:gd name="connsiteX192" fmla="*/ 1040744 w 2204914"/>
              <a:gd name="connsiteY192" fmla="*/ 116356 h 3991398"/>
              <a:gd name="connsiteX193" fmla="*/ 1041932 w 2204914"/>
              <a:gd name="connsiteY193" fmla="*/ 113979 h 3991398"/>
              <a:gd name="connsiteX194" fmla="*/ 1042558 w 2204914"/>
              <a:gd name="connsiteY194" fmla="*/ 112665 h 3991398"/>
              <a:gd name="connsiteX195" fmla="*/ 1043183 w 2204914"/>
              <a:gd name="connsiteY195" fmla="*/ 111227 h 3991398"/>
              <a:gd name="connsiteX196" fmla="*/ 1043747 w 2204914"/>
              <a:gd name="connsiteY196" fmla="*/ 109912 h 3991398"/>
              <a:gd name="connsiteX197" fmla="*/ 1044184 w 2204914"/>
              <a:gd name="connsiteY197" fmla="*/ 108786 h 3991398"/>
              <a:gd name="connsiteX198" fmla="*/ 1044997 w 2204914"/>
              <a:gd name="connsiteY198" fmla="*/ 106785 h 3991398"/>
              <a:gd name="connsiteX199" fmla="*/ 1045373 w 2204914"/>
              <a:gd name="connsiteY199" fmla="*/ 105596 h 3991398"/>
              <a:gd name="connsiteX200" fmla="*/ 1045936 w 2204914"/>
              <a:gd name="connsiteY200" fmla="*/ 103907 h 3991398"/>
              <a:gd name="connsiteX201" fmla="*/ 1046124 w 2204914"/>
              <a:gd name="connsiteY201" fmla="*/ 103344 h 3991398"/>
              <a:gd name="connsiteX202" fmla="*/ 1046562 w 2204914"/>
              <a:gd name="connsiteY202" fmla="*/ 101780 h 3991398"/>
              <a:gd name="connsiteX203" fmla="*/ 1046686 w 2204914"/>
              <a:gd name="connsiteY203" fmla="*/ 101467 h 3991398"/>
              <a:gd name="connsiteX204" fmla="*/ 1046749 w 2204914"/>
              <a:gd name="connsiteY204" fmla="*/ 101092 h 3991398"/>
              <a:gd name="connsiteX205" fmla="*/ 1047124 w 2204914"/>
              <a:gd name="connsiteY205" fmla="*/ 99653 h 3991398"/>
              <a:gd name="connsiteX206" fmla="*/ 1047437 w 2204914"/>
              <a:gd name="connsiteY206" fmla="*/ 98652 h 3991398"/>
              <a:gd name="connsiteX207" fmla="*/ 1047813 w 2204914"/>
              <a:gd name="connsiteY207" fmla="*/ 97213 h 3991398"/>
              <a:gd name="connsiteX208" fmla="*/ 1048000 w 2204914"/>
              <a:gd name="connsiteY208" fmla="*/ 96588 h 3991398"/>
              <a:gd name="connsiteX209" fmla="*/ 1048313 w 2204914"/>
              <a:gd name="connsiteY209" fmla="*/ 95337 h 3991398"/>
              <a:gd name="connsiteX210" fmla="*/ 1048626 w 2204914"/>
              <a:gd name="connsiteY210" fmla="*/ 93898 h 3991398"/>
              <a:gd name="connsiteX211" fmla="*/ 1048876 w 2204914"/>
              <a:gd name="connsiteY211" fmla="*/ 92584 h 3991398"/>
              <a:gd name="connsiteX212" fmla="*/ 1049001 w 2204914"/>
              <a:gd name="connsiteY212" fmla="*/ 91833 h 3991398"/>
              <a:gd name="connsiteX213" fmla="*/ 1049064 w 2204914"/>
              <a:gd name="connsiteY213" fmla="*/ 91333 h 3991398"/>
              <a:gd name="connsiteX214" fmla="*/ 1049439 w 2204914"/>
              <a:gd name="connsiteY214" fmla="*/ 89331 h 3991398"/>
              <a:gd name="connsiteX215" fmla="*/ 1049689 w 2204914"/>
              <a:gd name="connsiteY215" fmla="*/ 87892 h 3991398"/>
              <a:gd name="connsiteX216" fmla="*/ 1049814 w 2204914"/>
              <a:gd name="connsiteY216" fmla="*/ 86954 h 3991398"/>
              <a:gd name="connsiteX217" fmla="*/ 1050190 w 2204914"/>
              <a:gd name="connsiteY217" fmla="*/ 84076 h 3991398"/>
              <a:gd name="connsiteX218" fmla="*/ 1050565 w 2204914"/>
              <a:gd name="connsiteY218" fmla="*/ 80699 h 3991398"/>
              <a:gd name="connsiteX219" fmla="*/ 1050565 w 2204914"/>
              <a:gd name="connsiteY219" fmla="*/ 80385 h 3991398"/>
              <a:gd name="connsiteX220" fmla="*/ 1050565 w 2204914"/>
              <a:gd name="connsiteY220" fmla="*/ 79823 h 3991398"/>
              <a:gd name="connsiteX221" fmla="*/ 1050878 w 2204914"/>
              <a:gd name="connsiteY221" fmla="*/ 75757 h 3991398"/>
              <a:gd name="connsiteX222" fmla="*/ 1051003 w 2204914"/>
              <a:gd name="connsiteY222" fmla="*/ 71565 h 3991398"/>
              <a:gd name="connsiteX223" fmla="*/ 1051003 w 2204914"/>
              <a:gd name="connsiteY223" fmla="*/ 71377 h 3991398"/>
              <a:gd name="connsiteX224" fmla="*/ 1051003 w 2204914"/>
              <a:gd name="connsiteY224" fmla="*/ 69814 h 3991398"/>
              <a:gd name="connsiteX225" fmla="*/ 1051003 w 2204914"/>
              <a:gd name="connsiteY225" fmla="*/ 68250 h 3991398"/>
              <a:gd name="connsiteX226" fmla="*/ 1051003 w 2204914"/>
              <a:gd name="connsiteY226" fmla="*/ 67311 h 3991398"/>
              <a:gd name="connsiteX227" fmla="*/ 1051003 w 2204914"/>
              <a:gd name="connsiteY227" fmla="*/ 66186 h 3991398"/>
              <a:gd name="connsiteX228" fmla="*/ 1051003 w 2204914"/>
              <a:gd name="connsiteY228" fmla="*/ 65121 h 3991398"/>
              <a:gd name="connsiteX229" fmla="*/ 1050752 w 2204914"/>
              <a:gd name="connsiteY229" fmla="*/ 60493 h 3991398"/>
              <a:gd name="connsiteX230" fmla="*/ 1050315 w 2204914"/>
              <a:gd name="connsiteY230" fmla="*/ 55238 h 3991398"/>
              <a:gd name="connsiteX231" fmla="*/ 1049814 w 2204914"/>
              <a:gd name="connsiteY231" fmla="*/ 50922 h 3991398"/>
              <a:gd name="connsiteX232" fmla="*/ 1047625 w 2204914"/>
              <a:gd name="connsiteY232" fmla="*/ 38222 h 3991398"/>
              <a:gd name="connsiteX233" fmla="*/ 1047499 w 2204914"/>
              <a:gd name="connsiteY233" fmla="*/ 37847 h 3991398"/>
              <a:gd name="connsiteX234" fmla="*/ 1047499 w 2204914"/>
              <a:gd name="connsiteY234" fmla="*/ 37534 h 3991398"/>
              <a:gd name="connsiteX235" fmla="*/ 1046937 w 2204914"/>
              <a:gd name="connsiteY235" fmla="*/ 35157 h 3991398"/>
              <a:gd name="connsiteX236" fmla="*/ 1058322 w 2204914"/>
              <a:gd name="connsiteY236" fmla="*/ 12699 h 3991398"/>
              <a:gd name="connsiteX237" fmla="*/ 1210085 w 2204914"/>
              <a:gd name="connsiteY237" fmla="*/ 250 h 3991398"/>
              <a:gd name="connsiteX238" fmla="*/ 1214714 w 2204914"/>
              <a:gd name="connsiteY238" fmla="*/ 0 h 399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2204914" h="3991398">
                <a:moveTo>
                  <a:pt x="1214714" y="0"/>
                </a:moveTo>
                <a:cubicBezTo>
                  <a:pt x="1214714" y="0"/>
                  <a:pt x="1216153" y="0"/>
                  <a:pt x="1216153" y="0"/>
                </a:cubicBezTo>
                <a:lnTo>
                  <a:pt x="1217091" y="0"/>
                </a:lnTo>
                <a:cubicBezTo>
                  <a:pt x="1272767" y="313"/>
                  <a:pt x="1330444" y="57177"/>
                  <a:pt x="1349149" y="130056"/>
                </a:cubicBezTo>
                <a:lnTo>
                  <a:pt x="2198672" y="3441754"/>
                </a:lnTo>
                <a:cubicBezTo>
                  <a:pt x="2217064" y="3513444"/>
                  <a:pt x="2193542" y="3587762"/>
                  <a:pt x="2144873" y="3611158"/>
                </a:cubicBezTo>
                <a:cubicBezTo>
                  <a:pt x="2144435" y="3611408"/>
                  <a:pt x="2144060" y="3611596"/>
                  <a:pt x="2143622" y="3611783"/>
                </a:cubicBezTo>
                <a:lnTo>
                  <a:pt x="2143309" y="3611909"/>
                </a:lnTo>
                <a:lnTo>
                  <a:pt x="2143059" y="3612034"/>
                </a:lnTo>
                <a:lnTo>
                  <a:pt x="2142433" y="3612284"/>
                </a:lnTo>
                <a:lnTo>
                  <a:pt x="2142308" y="3612409"/>
                </a:lnTo>
                <a:cubicBezTo>
                  <a:pt x="2141495" y="3612722"/>
                  <a:pt x="2140619" y="3613034"/>
                  <a:pt x="2139806" y="3613410"/>
                </a:cubicBezTo>
                <a:cubicBezTo>
                  <a:pt x="2138930" y="3613723"/>
                  <a:pt x="2138117" y="3614035"/>
                  <a:pt x="2137303" y="3614349"/>
                </a:cubicBezTo>
                <a:lnTo>
                  <a:pt x="1087661" y="3986061"/>
                </a:lnTo>
                <a:cubicBezTo>
                  <a:pt x="1086723" y="3986437"/>
                  <a:pt x="1085722" y="3986686"/>
                  <a:pt x="1084721" y="3987062"/>
                </a:cubicBezTo>
                <a:cubicBezTo>
                  <a:pt x="1084220" y="3987250"/>
                  <a:pt x="1083782" y="3987312"/>
                  <a:pt x="1083282" y="3987500"/>
                </a:cubicBezTo>
                <a:cubicBezTo>
                  <a:pt x="1082782" y="3987625"/>
                  <a:pt x="1082219" y="3987813"/>
                  <a:pt x="1081718" y="3988001"/>
                </a:cubicBezTo>
                <a:lnTo>
                  <a:pt x="1081593" y="3988001"/>
                </a:lnTo>
                <a:cubicBezTo>
                  <a:pt x="1081593" y="3988001"/>
                  <a:pt x="1080843" y="3988313"/>
                  <a:pt x="1080843" y="3988313"/>
                </a:cubicBezTo>
                <a:lnTo>
                  <a:pt x="1080530" y="3988313"/>
                </a:lnTo>
                <a:lnTo>
                  <a:pt x="1080154" y="3988439"/>
                </a:lnTo>
                <a:cubicBezTo>
                  <a:pt x="1079592" y="3988564"/>
                  <a:pt x="1079216" y="3988688"/>
                  <a:pt x="1078591" y="3988814"/>
                </a:cubicBezTo>
                <a:cubicBezTo>
                  <a:pt x="1072898" y="3990190"/>
                  <a:pt x="1067267" y="3991003"/>
                  <a:pt x="1061638" y="3991316"/>
                </a:cubicBezTo>
                <a:cubicBezTo>
                  <a:pt x="1056883" y="3991504"/>
                  <a:pt x="1052191" y="3991378"/>
                  <a:pt x="1047499" y="3990879"/>
                </a:cubicBezTo>
                <a:cubicBezTo>
                  <a:pt x="1045185" y="3990565"/>
                  <a:pt x="1042871" y="3990315"/>
                  <a:pt x="1040556" y="3989877"/>
                </a:cubicBezTo>
                <a:cubicBezTo>
                  <a:pt x="1038179" y="3989439"/>
                  <a:pt x="1035864" y="3988939"/>
                  <a:pt x="1033612" y="3988376"/>
                </a:cubicBezTo>
                <a:cubicBezTo>
                  <a:pt x="1029046" y="3987125"/>
                  <a:pt x="1024478" y="3985561"/>
                  <a:pt x="1020037" y="3983747"/>
                </a:cubicBezTo>
                <a:cubicBezTo>
                  <a:pt x="1015533" y="3981870"/>
                  <a:pt x="1011154" y="3979680"/>
                  <a:pt x="1006838" y="3977241"/>
                </a:cubicBezTo>
                <a:cubicBezTo>
                  <a:pt x="1003397" y="3975239"/>
                  <a:pt x="999957" y="3973049"/>
                  <a:pt x="996703" y="3970735"/>
                </a:cubicBezTo>
                <a:cubicBezTo>
                  <a:pt x="992950" y="3968107"/>
                  <a:pt x="989322" y="3965167"/>
                  <a:pt x="985756" y="3962039"/>
                </a:cubicBezTo>
                <a:cubicBezTo>
                  <a:pt x="984568" y="3961039"/>
                  <a:pt x="983442" y="3959975"/>
                  <a:pt x="982253" y="3958911"/>
                </a:cubicBezTo>
                <a:cubicBezTo>
                  <a:pt x="960734" y="3938456"/>
                  <a:pt x="943656" y="3909679"/>
                  <a:pt x="934835" y="3875335"/>
                </a:cubicBezTo>
                <a:lnTo>
                  <a:pt x="5489" y="253543"/>
                </a:lnTo>
                <a:lnTo>
                  <a:pt x="6052" y="253480"/>
                </a:lnTo>
                <a:cubicBezTo>
                  <a:pt x="4175" y="245973"/>
                  <a:pt x="2674" y="238592"/>
                  <a:pt x="1736" y="231335"/>
                </a:cubicBezTo>
                <a:cubicBezTo>
                  <a:pt x="1423" y="229271"/>
                  <a:pt x="1173" y="227206"/>
                  <a:pt x="985" y="225205"/>
                </a:cubicBezTo>
                <a:cubicBezTo>
                  <a:pt x="422" y="220075"/>
                  <a:pt x="172" y="214945"/>
                  <a:pt x="46" y="209941"/>
                </a:cubicBezTo>
                <a:cubicBezTo>
                  <a:pt x="-16" y="207626"/>
                  <a:pt x="-16" y="205312"/>
                  <a:pt x="46" y="203060"/>
                </a:cubicBezTo>
                <a:cubicBezTo>
                  <a:pt x="172" y="198493"/>
                  <a:pt x="547" y="193989"/>
                  <a:pt x="985" y="189610"/>
                </a:cubicBezTo>
                <a:cubicBezTo>
                  <a:pt x="1485" y="185231"/>
                  <a:pt x="2111" y="180852"/>
                  <a:pt x="2987" y="176660"/>
                </a:cubicBezTo>
                <a:cubicBezTo>
                  <a:pt x="4738" y="168278"/>
                  <a:pt x="7116" y="160271"/>
                  <a:pt x="10181" y="152764"/>
                </a:cubicBezTo>
                <a:cubicBezTo>
                  <a:pt x="10994" y="150887"/>
                  <a:pt x="11807" y="149073"/>
                  <a:pt x="12621" y="147258"/>
                </a:cubicBezTo>
                <a:cubicBezTo>
                  <a:pt x="13496" y="145445"/>
                  <a:pt x="14372" y="143693"/>
                  <a:pt x="15310" y="141941"/>
                </a:cubicBezTo>
                <a:cubicBezTo>
                  <a:pt x="17125" y="138501"/>
                  <a:pt x="19127" y="135185"/>
                  <a:pt x="21316" y="131995"/>
                </a:cubicBezTo>
                <a:cubicBezTo>
                  <a:pt x="22380" y="130431"/>
                  <a:pt x="23568" y="128867"/>
                  <a:pt x="24694" y="127366"/>
                </a:cubicBezTo>
                <a:cubicBezTo>
                  <a:pt x="25570" y="126240"/>
                  <a:pt x="26508" y="125114"/>
                  <a:pt x="27384" y="123988"/>
                </a:cubicBezTo>
                <a:cubicBezTo>
                  <a:pt x="27885" y="123424"/>
                  <a:pt x="28385" y="122799"/>
                  <a:pt x="28886" y="122236"/>
                </a:cubicBezTo>
                <a:cubicBezTo>
                  <a:pt x="31138" y="119671"/>
                  <a:pt x="33577" y="117294"/>
                  <a:pt x="36079" y="114979"/>
                </a:cubicBezTo>
                <a:cubicBezTo>
                  <a:pt x="38832" y="112478"/>
                  <a:pt x="41772" y="110162"/>
                  <a:pt x="44775" y="108036"/>
                </a:cubicBezTo>
                <a:cubicBezTo>
                  <a:pt x="46276" y="106973"/>
                  <a:pt x="47840" y="105972"/>
                  <a:pt x="49404" y="104971"/>
                </a:cubicBezTo>
                <a:cubicBezTo>
                  <a:pt x="50906" y="104095"/>
                  <a:pt x="52407" y="103282"/>
                  <a:pt x="53908" y="102468"/>
                </a:cubicBezTo>
                <a:cubicBezTo>
                  <a:pt x="55785" y="101405"/>
                  <a:pt x="57724" y="100467"/>
                  <a:pt x="59664" y="99590"/>
                </a:cubicBezTo>
                <a:cubicBezTo>
                  <a:pt x="60977" y="98965"/>
                  <a:pt x="62353" y="98465"/>
                  <a:pt x="63730" y="97901"/>
                </a:cubicBezTo>
                <a:cubicBezTo>
                  <a:pt x="64042" y="97839"/>
                  <a:pt x="64355" y="97651"/>
                  <a:pt x="64668" y="97526"/>
                </a:cubicBezTo>
                <a:cubicBezTo>
                  <a:pt x="66294" y="96964"/>
                  <a:pt x="67983" y="96400"/>
                  <a:pt x="69735" y="95899"/>
                </a:cubicBezTo>
                <a:cubicBezTo>
                  <a:pt x="69797" y="95837"/>
                  <a:pt x="69923" y="95837"/>
                  <a:pt x="69923" y="95837"/>
                </a:cubicBezTo>
                <a:cubicBezTo>
                  <a:pt x="71049" y="95462"/>
                  <a:pt x="72300" y="95212"/>
                  <a:pt x="73489" y="94899"/>
                </a:cubicBezTo>
                <a:cubicBezTo>
                  <a:pt x="74489" y="94586"/>
                  <a:pt x="75553" y="94336"/>
                  <a:pt x="76554" y="94148"/>
                </a:cubicBezTo>
                <a:cubicBezTo>
                  <a:pt x="77054" y="93961"/>
                  <a:pt x="77617" y="93835"/>
                  <a:pt x="78117" y="93835"/>
                </a:cubicBezTo>
                <a:cubicBezTo>
                  <a:pt x="79118" y="93585"/>
                  <a:pt x="80119" y="93397"/>
                  <a:pt x="81183" y="93147"/>
                </a:cubicBezTo>
                <a:lnTo>
                  <a:pt x="82246" y="93147"/>
                </a:lnTo>
                <a:lnTo>
                  <a:pt x="83247" y="92960"/>
                </a:lnTo>
                <a:lnTo>
                  <a:pt x="83810" y="92834"/>
                </a:lnTo>
                <a:cubicBezTo>
                  <a:pt x="85687" y="92522"/>
                  <a:pt x="87501" y="92396"/>
                  <a:pt x="89127" y="92271"/>
                </a:cubicBezTo>
                <a:lnTo>
                  <a:pt x="261534" y="78133"/>
                </a:lnTo>
                <a:cubicBezTo>
                  <a:pt x="271419" y="78009"/>
                  <a:pt x="281740" y="86767"/>
                  <a:pt x="285806" y="98777"/>
                </a:cubicBezTo>
                <a:cubicBezTo>
                  <a:pt x="285994" y="99590"/>
                  <a:pt x="286244" y="100404"/>
                  <a:pt x="286557" y="101217"/>
                </a:cubicBezTo>
                <a:lnTo>
                  <a:pt x="286557" y="101592"/>
                </a:lnTo>
                <a:cubicBezTo>
                  <a:pt x="286557" y="101718"/>
                  <a:pt x="286620" y="101905"/>
                  <a:pt x="286682" y="102030"/>
                </a:cubicBezTo>
                <a:cubicBezTo>
                  <a:pt x="287934" y="106472"/>
                  <a:pt x="289435" y="110851"/>
                  <a:pt x="291186" y="115167"/>
                </a:cubicBezTo>
                <a:cubicBezTo>
                  <a:pt x="291749" y="116731"/>
                  <a:pt x="292312" y="118170"/>
                  <a:pt x="293000" y="119671"/>
                </a:cubicBezTo>
                <a:cubicBezTo>
                  <a:pt x="293751" y="121423"/>
                  <a:pt x="294564" y="123174"/>
                  <a:pt x="295378" y="124926"/>
                </a:cubicBezTo>
                <a:cubicBezTo>
                  <a:pt x="296066" y="126490"/>
                  <a:pt x="296879" y="128054"/>
                  <a:pt x="297630" y="129618"/>
                </a:cubicBezTo>
                <a:cubicBezTo>
                  <a:pt x="297817" y="129930"/>
                  <a:pt x="298005" y="130306"/>
                  <a:pt x="298193" y="130681"/>
                </a:cubicBezTo>
                <a:cubicBezTo>
                  <a:pt x="298381" y="130994"/>
                  <a:pt x="298568" y="131432"/>
                  <a:pt x="298818" y="131808"/>
                </a:cubicBezTo>
                <a:cubicBezTo>
                  <a:pt x="299006" y="132183"/>
                  <a:pt x="299131" y="132433"/>
                  <a:pt x="299319" y="132746"/>
                </a:cubicBezTo>
                <a:cubicBezTo>
                  <a:pt x="299569" y="133246"/>
                  <a:pt x="299882" y="133809"/>
                  <a:pt x="300132" y="134310"/>
                </a:cubicBezTo>
                <a:cubicBezTo>
                  <a:pt x="300383" y="134810"/>
                  <a:pt x="300695" y="135373"/>
                  <a:pt x="300945" y="135874"/>
                </a:cubicBezTo>
                <a:cubicBezTo>
                  <a:pt x="301008" y="135936"/>
                  <a:pt x="301070" y="136061"/>
                  <a:pt x="301070" y="136061"/>
                </a:cubicBezTo>
                <a:cubicBezTo>
                  <a:pt x="301821" y="137500"/>
                  <a:pt x="302697" y="138876"/>
                  <a:pt x="303510" y="140253"/>
                </a:cubicBezTo>
                <a:cubicBezTo>
                  <a:pt x="304323" y="141629"/>
                  <a:pt x="305137" y="142942"/>
                  <a:pt x="306012" y="144256"/>
                </a:cubicBezTo>
                <a:cubicBezTo>
                  <a:pt x="306075" y="144507"/>
                  <a:pt x="306200" y="144631"/>
                  <a:pt x="306325" y="144819"/>
                </a:cubicBezTo>
                <a:cubicBezTo>
                  <a:pt x="306450" y="144944"/>
                  <a:pt x="306450" y="145007"/>
                  <a:pt x="306513" y="145132"/>
                </a:cubicBezTo>
                <a:cubicBezTo>
                  <a:pt x="307263" y="146321"/>
                  <a:pt x="308014" y="147384"/>
                  <a:pt x="308765" y="148447"/>
                </a:cubicBezTo>
                <a:cubicBezTo>
                  <a:pt x="309453" y="149386"/>
                  <a:pt x="310078" y="150387"/>
                  <a:pt x="310767" y="151263"/>
                </a:cubicBezTo>
                <a:cubicBezTo>
                  <a:pt x="310954" y="151513"/>
                  <a:pt x="311205" y="151826"/>
                  <a:pt x="311455" y="152138"/>
                </a:cubicBezTo>
                <a:cubicBezTo>
                  <a:pt x="311768" y="152701"/>
                  <a:pt x="312080" y="153139"/>
                  <a:pt x="312456" y="153577"/>
                </a:cubicBezTo>
                <a:cubicBezTo>
                  <a:pt x="312894" y="154265"/>
                  <a:pt x="313394" y="154891"/>
                  <a:pt x="313895" y="155517"/>
                </a:cubicBezTo>
                <a:cubicBezTo>
                  <a:pt x="314020" y="155704"/>
                  <a:pt x="314145" y="155829"/>
                  <a:pt x="314270" y="156017"/>
                </a:cubicBezTo>
                <a:cubicBezTo>
                  <a:pt x="314395" y="156267"/>
                  <a:pt x="314645" y="156454"/>
                  <a:pt x="314833" y="156768"/>
                </a:cubicBezTo>
                <a:cubicBezTo>
                  <a:pt x="315208" y="157205"/>
                  <a:pt x="315521" y="157643"/>
                  <a:pt x="315834" y="158019"/>
                </a:cubicBezTo>
                <a:cubicBezTo>
                  <a:pt x="316209" y="158519"/>
                  <a:pt x="316584" y="158957"/>
                  <a:pt x="316960" y="159395"/>
                </a:cubicBezTo>
                <a:cubicBezTo>
                  <a:pt x="317273" y="159770"/>
                  <a:pt x="317648" y="160208"/>
                  <a:pt x="317961" y="160584"/>
                </a:cubicBezTo>
                <a:cubicBezTo>
                  <a:pt x="318149" y="160834"/>
                  <a:pt x="318336" y="160959"/>
                  <a:pt x="318524" y="161209"/>
                </a:cubicBezTo>
                <a:cubicBezTo>
                  <a:pt x="318962" y="161709"/>
                  <a:pt x="319337" y="162147"/>
                  <a:pt x="319712" y="162585"/>
                </a:cubicBezTo>
                <a:cubicBezTo>
                  <a:pt x="320025" y="162898"/>
                  <a:pt x="320275" y="163274"/>
                  <a:pt x="320588" y="163524"/>
                </a:cubicBezTo>
                <a:cubicBezTo>
                  <a:pt x="320901" y="164024"/>
                  <a:pt x="321339" y="164462"/>
                  <a:pt x="321777" y="164900"/>
                </a:cubicBezTo>
                <a:cubicBezTo>
                  <a:pt x="321839" y="164962"/>
                  <a:pt x="321964" y="165088"/>
                  <a:pt x="322027" y="165212"/>
                </a:cubicBezTo>
                <a:cubicBezTo>
                  <a:pt x="322089" y="165275"/>
                  <a:pt x="322215" y="165463"/>
                  <a:pt x="322339" y="165463"/>
                </a:cubicBezTo>
                <a:cubicBezTo>
                  <a:pt x="322715" y="165963"/>
                  <a:pt x="323216" y="166464"/>
                  <a:pt x="323654" y="166964"/>
                </a:cubicBezTo>
                <a:cubicBezTo>
                  <a:pt x="323778" y="167214"/>
                  <a:pt x="323966" y="167340"/>
                  <a:pt x="324154" y="167527"/>
                </a:cubicBezTo>
                <a:cubicBezTo>
                  <a:pt x="324592" y="168090"/>
                  <a:pt x="325155" y="168653"/>
                  <a:pt x="325656" y="169154"/>
                </a:cubicBezTo>
                <a:cubicBezTo>
                  <a:pt x="326031" y="169592"/>
                  <a:pt x="326343" y="169967"/>
                  <a:pt x="326719" y="170280"/>
                </a:cubicBezTo>
                <a:cubicBezTo>
                  <a:pt x="326969" y="170530"/>
                  <a:pt x="327219" y="170843"/>
                  <a:pt x="327594" y="171093"/>
                </a:cubicBezTo>
                <a:cubicBezTo>
                  <a:pt x="328220" y="171844"/>
                  <a:pt x="328908" y="172469"/>
                  <a:pt x="329596" y="173095"/>
                </a:cubicBezTo>
                <a:cubicBezTo>
                  <a:pt x="329659" y="173220"/>
                  <a:pt x="329659" y="173220"/>
                  <a:pt x="329659" y="173220"/>
                </a:cubicBezTo>
                <a:cubicBezTo>
                  <a:pt x="330034" y="173658"/>
                  <a:pt x="330472" y="174033"/>
                  <a:pt x="330910" y="174408"/>
                </a:cubicBezTo>
                <a:cubicBezTo>
                  <a:pt x="331348" y="174846"/>
                  <a:pt x="331848" y="175285"/>
                  <a:pt x="332349" y="175722"/>
                </a:cubicBezTo>
                <a:cubicBezTo>
                  <a:pt x="332787" y="176160"/>
                  <a:pt x="333225" y="176536"/>
                  <a:pt x="333725" y="176911"/>
                </a:cubicBezTo>
                <a:cubicBezTo>
                  <a:pt x="334538" y="177661"/>
                  <a:pt x="335351" y="178412"/>
                  <a:pt x="336227" y="179100"/>
                </a:cubicBezTo>
                <a:cubicBezTo>
                  <a:pt x="336853" y="179726"/>
                  <a:pt x="337479" y="180164"/>
                  <a:pt x="338167" y="180726"/>
                </a:cubicBezTo>
                <a:cubicBezTo>
                  <a:pt x="338542" y="181102"/>
                  <a:pt x="338918" y="181415"/>
                  <a:pt x="339355" y="181727"/>
                </a:cubicBezTo>
                <a:cubicBezTo>
                  <a:pt x="339793" y="182103"/>
                  <a:pt x="340169" y="182416"/>
                  <a:pt x="340606" y="182728"/>
                </a:cubicBezTo>
                <a:cubicBezTo>
                  <a:pt x="341107" y="183166"/>
                  <a:pt x="341670" y="183604"/>
                  <a:pt x="342233" y="184042"/>
                </a:cubicBezTo>
                <a:cubicBezTo>
                  <a:pt x="343108" y="184793"/>
                  <a:pt x="344047" y="185481"/>
                  <a:pt x="344985" y="186044"/>
                </a:cubicBezTo>
                <a:cubicBezTo>
                  <a:pt x="345548" y="186482"/>
                  <a:pt x="346111" y="186857"/>
                  <a:pt x="346675" y="187232"/>
                </a:cubicBezTo>
                <a:cubicBezTo>
                  <a:pt x="347112" y="187608"/>
                  <a:pt x="347612" y="187921"/>
                  <a:pt x="348051" y="188233"/>
                </a:cubicBezTo>
                <a:cubicBezTo>
                  <a:pt x="348238" y="188359"/>
                  <a:pt x="348426" y="188421"/>
                  <a:pt x="348613" y="188547"/>
                </a:cubicBezTo>
                <a:cubicBezTo>
                  <a:pt x="349239" y="188922"/>
                  <a:pt x="349865" y="189360"/>
                  <a:pt x="350553" y="189735"/>
                </a:cubicBezTo>
                <a:cubicBezTo>
                  <a:pt x="350865" y="189985"/>
                  <a:pt x="351179" y="190173"/>
                  <a:pt x="351429" y="190298"/>
                </a:cubicBezTo>
                <a:cubicBezTo>
                  <a:pt x="351804" y="190611"/>
                  <a:pt x="352242" y="190861"/>
                  <a:pt x="352617" y="191111"/>
                </a:cubicBezTo>
                <a:cubicBezTo>
                  <a:pt x="352742" y="191111"/>
                  <a:pt x="352742" y="191111"/>
                  <a:pt x="352742" y="191111"/>
                </a:cubicBezTo>
                <a:cubicBezTo>
                  <a:pt x="353368" y="191486"/>
                  <a:pt x="353994" y="191862"/>
                  <a:pt x="354619" y="192175"/>
                </a:cubicBezTo>
                <a:cubicBezTo>
                  <a:pt x="355495" y="192737"/>
                  <a:pt x="356308" y="193175"/>
                  <a:pt x="357121" y="193614"/>
                </a:cubicBezTo>
                <a:cubicBezTo>
                  <a:pt x="358185" y="194239"/>
                  <a:pt x="359248" y="194802"/>
                  <a:pt x="360312" y="195240"/>
                </a:cubicBezTo>
                <a:cubicBezTo>
                  <a:pt x="360687" y="195553"/>
                  <a:pt x="361125" y="195740"/>
                  <a:pt x="361500" y="195928"/>
                </a:cubicBezTo>
                <a:cubicBezTo>
                  <a:pt x="361625" y="196053"/>
                  <a:pt x="361688" y="196053"/>
                  <a:pt x="361751" y="196053"/>
                </a:cubicBezTo>
                <a:cubicBezTo>
                  <a:pt x="362501" y="196491"/>
                  <a:pt x="363252" y="196804"/>
                  <a:pt x="364065" y="197179"/>
                </a:cubicBezTo>
                <a:cubicBezTo>
                  <a:pt x="364753" y="197555"/>
                  <a:pt x="365442" y="197805"/>
                  <a:pt x="366192" y="198118"/>
                </a:cubicBezTo>
                <a:cubicBezTo>
                  <a:pt x="366818" y="198430"/>
                  <a:pt x="367444" y="198680"/>
                  <a:pt x="368069" y="198931"/>
                </a:cubicBezTo>
                <a:cubicBezTo>
                  <a:pt x="368381" y="199056"/>
                  <a:pt x="368695" y="199243"/>
                  <a:pt x="369070" y="199306"/>
                </a:cubicBezTo>
                <a:cubicBezTo>
                  <a:pt x="369382" y="199431"/>
                  <a:pt x="369633" y="199557"/>
                  <a:pt x="369946" y="199619"/>
                </a:cubicBezTo>
                <a:cubicBezTo>
                  <a:pt x="370258" y="199744"/>
                  <a:pt x="370571" y="199807"/>
                  <a:pt x="370821" y="199932"/>
                </a:cubicBezTo>
                <a:cubicBezTo>
                  <a:pt x="372198" y="200494"/>
                  <a:pt x="373511" y="200870"/>
                  <a:pt x="374825" y="201308"/>
                </a:cubicBezTo>
                <a:cubicBezTo>
                  <a:pt x="375576" y="201621"/>
                  <a:pt x="376389" y="201809"/>
                  <a:pt x="377139" y="202059"/>
                </a:cubicBezTo>
                <a:cubicBezTo>
                  <a:pt x="377828" y="202246"/>
                  <a:pt x="378578" y="202434"/>
                  <a:pt x="379267" y="202684"/>
                </a:cubicBezTo>
                <a:cubicBezTo>
                  <a:pt x="379767" y="202810"/>
                  <a:pt x="380268" y="202934"/>
                  <a:pt x="380830" y="203060"/>
                </a:cubicBezTo>
                <a:cubicBezTo>
                  <a:pt x="381894" y="203372"/>
                  <a:pt x="383020" y="203623"/>
                  <a:pt x="384083" y="203810"/>
                </a:cubicBezTo>
                <a:cubicBezTo>
                  <a:pt x="384334" y="203935"/>
                  <a:pt x="384584" y="203998"/>
                  <a:pt x="384772" y="203998"/>
                </a:cubicBezTo>
                <a:cubicBezTo>
                  <a:pt x="386148" y="204248"/>
                  <a:pt x="387524" y="204498"/>
                  <a:pt x="388900" y="204748"/>
                </a:cubicBezTo>
                <a:cubicBezTo>
                  <a:pt x="390026" y="204936"/>
                  <a:pt x="391090" y="205124"/>
                  <a:pt x="392153" y="205186"/>
                </a:cubicBezTo>
                <a:cubicBezTo>
                  <a:pt x="392716" y="205249"/>
                  <a:pt x="393279" y="205312"/>
                  <a:pt x="393780" y="205374"/>
                </a:cubicBezTo>
                <a:cubicBezTo>
                  <a:pt x="393905" y="205374"/>
                  <a:pt x="394092" y="205374"/>
                  <a:pt x="394218" y="205374"/>
                </a:cubicBezTo>
                <a:cubicBezTo>
                  <a:pt x="395406" y="205499"/>
                  <a:pt x="396595" y="205562"/>
                  <a:pt x="397783" y="205562"/>
                </a:cubicBezTo>
                <a:cubicBezTo>
                  <a:pt x="398096" y="205562"/>
                  <a:pt x="398284" y="205562"/>
                  <a:pt x="398597" y="205562"/>
                </a:cubicBezTo>
                <a:cubicBezTo>
                  <a:pt x="398722" y="205562"/>
                  <a:pt x="398847" y="205562"/>
                  <a:pt x="398909" y="205562"/>
                </a:cubicBezTo>
                <a:cubicBezTo>
                  <a:pt x="399410" y="205562"/>
                  <a:pt x="400035" y="205562"/>
                  <a:pt x="400536" y="205562"/>
                </a:cubicBezTo>
                <a:cubicBezTo>
                  <a:pt x="400786" y="205562"/>
                  <a:pt x="401161" y="205562"/>
                  <a:pt x="401411" y="205562"/>
                </a:cubicBezTo>
                <a:cubicBezTo>
                  <a:pt x="402162" y="205624"/>
                  <a:pt x="402913" y="205624"/>
                  <a:pt x="403663" y="205562"/>
                </a:cubicBezTo>
                <a:cubicBezTo>
                  <a:pt x="404790" y="205562"/>
                  <a:pt x="405916" y="205562"/>
                  <a:pt x="407042" y="205374"/>
                </a:cubicBezTo>
                <a:cubicBezTo>
                  <a:pt x="407417" y="205437"/>
                  <a:pt x="407793" y="205374"/>
                  <a:pt x="408231" y="205374"/>
                </a:cubicBezTo>
                <a:lnTo>
                  <a:pt x="990010" y="152326"/>
                </a:lnTo>
                <a:cubicBezTo>
                  <a:pt x="990448" y="152264"/>
                  <a:pt x="990823" y="152201"/>
                  <a:pt x="991136" y="152138"/>
                </a:cubicBezTo>
                <a:cubicBezTo>
                  <a:pt x="992199" y="152138"/>
                  <a:pt x="993200" y="151950"/>
                  <a:pt x="994202" y="151763"/>
                </a:cubicBezTo>
                <a:cubicBezTo>
                  <a:pt x="994889" y="151700"/>
                  <a:pt x="995578" y="151575"/>
                  <a:pt x="996203" y="151388"/>
                </a:cubicBezTo>
                <a:cubicBezTo>
                  <a:pt x="996454" y="151388"/>
                  <a:pt x="996766" y="151325"/>
                  <a:pt x="997017" y="151263"/>
                </a:cubicBezTo>
                <a:cubicBezTo>
                  <a:pt x="997517" y="151137"/>
                  <a:pt x="998017" y="151075"/>
                  <a:pt x="998455" y="150949"/>
                </a:cubicBezTo>
                <a:cubicBezTo>
                  <a:pt x="998518" y="150949"/>
                  <a:pt x="998643" y="150949"/>
                  <a:pt x="998706" y="150887"/>
                </a:cubicBezTo>
                <a:cubicBezTo>
                  <a:pt x="998955" y="150825"/>
                  <a:pt x="999143" y="150762"/>
                  <a:pt x="999393" y="150699"/>
                </a:cubicBezTo>
                <a:cubicBezTo>
                  <a:pt x="1000394" y="150449"/>
                  <a:pt x="1001458" y="150199"/>
                  <a:pt x="1002396" y="149886"/>
                </a:cubicBezTo>
                <a:cubicBezTo>
                  <a:pt x="1002522" y="149886"/>
                  <a:pt x="1002772" y="149761"/>
                  <a:pt x="1002772" y="149761"/>
                </a:cubicBezTo>
                <a:cubicBezTo>
                  <a:pt x="1003210" y="149636"/>
                  <a:pt x="1003647" y="149448"/>
                  <a:pt x="1004085" y="149323"/>
                </a:cubicBezTo>
                <a:cubicBezTo>
                  <a:pt x="1004961" y="149073"/>
                  <a:pt x="1005837" y="148761"/>
                  <a:pt x="1006713" y="148385"/>
                </a:cubicBezTo>
                <a:cubicBezTo>
                  <a:pt x="1007776" y="147947"/>
                  <a:pt x="1008902" y="147509"/>
                  <a:pt x="1009965" y="147009"/>
                </a:cubicBezTo>
                <a:cubicBezTo>
                  <a:pt x="1010153" y="146946"/>
                  <a:pt x="1010341" y="146883"/>
                  <a:pt x="1010529" y="146759"/>
                </a:cubicBezTo>
                <a:cubicBezTo>
                  <a:pt x="1011342" y="146383"/>
                  <a:pt x="1012217" y="146008"/>
                  <a:pt x="1013031" y="145570"/>
                </a:cubicBezTo>
                <a:cubicBezTo>
                  <a:pt x="1013469" y="145382"/>
                  <a:pt x="1013844" y="145132"/>
                  <a:pt x="1014220" y="144882"/>
                </a:cubicBezTo>
                <a:cubicBezTo>
                  <a:pt x="1014783" y="144631"/>
                  <a:pt x="1015346" y="144319"/>
                  <a:pt x="1015846" y="144006"/>
                </a:cubicBezTo>
                <a:cubicBezTo>
                  <a:pt x="1016409" y="143693"/>
                  <a:pt x="1016972" y="143318"/>
                  <a:pt x="1017473" y="142942"/>
                </a:cubicBezTo>
                <a:cubicBezTo>
                  <a:pt x="1018473" y="142317"/>
                  <a:pt x="1019412" y="141754"/>
                  <a:pt x="1020350" y="141003"/>
                </a:cubicBezTo>
                <a:cubicBezTo>
                  <a:pt x="1020538" y="140878"/>
                  <a:pt x="1020725" y="140753"/>
                  <a:pt x="1020913" y="140565"/>
                </a:cubicBezTo>
                <a:cubicBezTo>
                  <a:pt x="1021101" y="140440"/>
                  <a:pt x="1021289" y="140315"/>
                  <a:pt x="1021476" y="140127"/>
                </a:cubicBezTo>
                <a:cubicBezTo>
                  <a:pt x="1021726" y="140002"/>
                  <a:pt x="1021977" y="139815"/>
                  <a:pt x="1022164" y="139627"/>
                </a:cubicBezTo>
                <a:cubicBezTo>
                  <a:pt x="1022602" y="139252"/>
                  <a:pt x="1023040" y="138939"/>
                  <a:pt x="1023415" y="138564"/>
                </a:cubicBezTo>
                <a:cubicBezTo>
                  <a:pt x="1023916" y="138188"/>
                  <a:pt x="1024354" y="137813"/>
                  <a:pt x="1024792" y="137375"/>
                </a:cubicBezTo>
                <a:cubicBezTo>
                  <a:pt x="1025292" y="136937"/>
                  <a:pt x="1025793" y="136499"/>
                  <a:pt x="1026293" y="135999"/>
                </a:cubicBezTo>
                <a:cubicBezTo>
                  <a:pt x="1026356" y="135999"/>
                  <a:pt x="1026418" y="135936"/>
                  <a:pt x="1026481" y="135874"/>
                </a:cubicBezTo>
                <a:cubicBezTo>
                  <a:pt x="1026731" y="135623"/>
                  <a:pt x="1026981" y="135373"/>
                  <a:pt x="1027232" y="135061"/>
                </a:cubicBezTo>
                <a:cubicBezTo>
                  <a:pt x="1027919" y="134498"/>
                  <a:pt x="1028608" y="133809"/>
                  <a:pt x="1029233" y="133059"/>
                </a:cubicBezTo>
                <a:cubicBezTo>
                  <a:pt x="1029733" y="132558"/>
                  <a:pt x="1030234" y="131995"/>
                  <a:pt x="1030734" y="131307"/>
                </a:cubicBezTo>
                <a:cubicBezTo>
                  <a:pt x="1031172" y="130931"/>
                  <a:pt x="1031548" y="130494"/>
                  <a:pt x="1031923" y="130056"/>
                </a:cubicBezTo>
                <a:cubicBezTo>
                  <a:pt x="1031985" y="129993"/>
                  <a:pt x="1031985" y="129993"/>
                  <a:pt x="1031985" y="129993"/>
                </a:cubicBezTo>
                <a:cubicBezTo>
                  <a:pt x="1032236" y="129680"/>
                  <a:pt x="1032423" y="129368"/>
                  <a:pt x="1032674" y="129055"/>
                </a:cubicBezTo>
                <a:cubicBezTo>
                  <a:pt x="1032861" y="128867"/>
                  <a:pt x="1033049" y="128679"/>
                  <a:pt x="1033174" y="128367"/>
                </a:cubicBezTo>
                <a:cubicBezTo>
                  <a:pt x="1033612" y="127929"/>
                  <a:pt x="1033925" y="127428"/>
                  <a:pt x="1034300" y="126928"/>
                </a:cubicBezTo>
                <a:cubicBezTo>
                  <a:pt x="1034425" y="126803"/>
                  <a:pt x="1034488" y="126677"/>
                  <a:pt x="1034613" y="126553"/>
                </a:cubicBezTo>
                <a:cubicBezTo>
                  <a:pt x="1034863" y="126177"/>
                  <a:pt x="1035113" y="125802"/>
                  <a:pt x="1035364" y="125364"/>
                </a:cubicBezTo>
                <a:cubicBezTo>
                  <a:pt x="1035739" y="124926"/>
                  <a:pt x="1035989" y="124489"/>
                  <a:pt x="1036302" y="123988"/>
                </a:cubicBezTo>
                <a:cubicBezTo>
                  <a:pt x="1036803" y="123300"/>
                  <a:pt x="1037303" y="122487"/>
                  <a:pt x="1037741" y="121673"/>
                </a:cubicBezTo>
                <a:cubicBezTo>
                  <a:pt x="1038054" y="121235"/>
                  <a:pt x="1038366" y="120798"/>
                  <a:pt x="1038617" y="120297"/>
                </a:cubicBezTo>
                <a:cubicBezTo>
                  <a:pt x="1038867" y="119984"/>
                  <a:pt x="1039055" y="119609"/>
                  <a:pt x="1039243" y="119234"/>
                </a:cubicBezTo>
                <a:cubicBezTo>
                  <a:pt x="1039430" y="118921"/>
                  <a:pt x="1039618" y="118545"/>
                  <a:pt x="1039805" y="118170"/>
                </a:cubicBezTo>
                <a:cubicBezTo>
                  <a:pt x="1040180" y="117545"/>
                  <a:pt x="1040493" y="116982"/>
                  <a:pt x="1040744" y="116356"/>
                </a:cubicBezTo>
                <a:cubicBezTo>
                  <a:pt x="1041244" y="115605"/>
                  <a:pt x="1041557" y="114792"/>
                  <a:pt x="1041932" y="113979"/>
                </a:cubicBezTo>
                <a:cubicBezTo>
                  <a:pt x="1042182" y="113541"/>
                  <a:pt x="1042370" y="113165"/>
                  <a:pt x="1042558" y="112665"/>
                </a:cubicBezTo>
                <a:cubicBezTo>
                  <a:pt x="1042808" y="112164"/>
                  <a:pt x="1042996" y="111727"/>
                  <a:pt x="1043183" y="111227"/>
                </a:cubicBezTo>
                <a:cubicBezTo>
                  <a:pt x="1043433" y="110788"/>
                  <a:pt x="1043621" y="110413"/>
                  <a:pt x="1043747" y="109912"/>
                </a:cubicBezTo>
                <a:cubicBezTo>
                  <a:pt x="1043934" y="109537"/>
                  <a:pt x="1044059" y="109225"/>
                  <a:pt x="1044184" y="108786"/>
                </a:cubicBezTo>
                <a:cubicBezTo>
                  <a:pt x="1044497" y="108161"/>
                  <a:pt x="1044810" y="107473"/>
                  <a:pt x="1044997" y="106785"/>
                </a:cubicBezTo>
                <a:cubicBezTo>
                  <a:pt x="1045123" y="106409"/>
                  <a:pt x="1045248" y="106034"/>
                  <a:pt x="1045373" y="105596"/>
                </a:cubicBezTo>
                <a:cubicBezTo>
                  <a:pt x="1045561" y="105095"/>
                  <a:pt x="1045811" y="104470"/>
                  <a:pt x="1045936" y="103907"/>
                </a:cubicBezTo>
                <a:cubicBezTo>
                  <a:pt x="1045999" y="103782"/>
                  <a:pt x="1046124" y="103594"/>
                  <a:pt x="1046124" y="103344"/>
                </a:cubicBezTo>
                <a:cubicBezTo>
                  <a:pt x="1046248" y="102843"/>
                  <a:pt x="1046436" y="102281"/>
                  <a:pt x="1046562" y="101780"/>
                </a:cubicBezTo>
                <a:cubicBezTo>
                  <a:pt x="1046624" y="101718"/>
                  <a:pt x="1046686" y="101592"/>
                  <a:pt x="1046686" y="101467"/>
                </a:cubicBezTo>
                <a:cubicBezTo>
                  <a:pt x="1046686" y="101342"/>
                  <a:pt x="1046749" y="101217"/>
                  <a:pt x="1046749" y="101092"/>
                </a:cubicBezTo>
                <a:cubicBezTo>
                  <a:pt x="1046874" y="100654"/>
                  <a:pt x="1047062" y="100153"/>
                  <a:pt x="1047124" y="99653"/>
                </a:cubicBezTo>
                <a:cubicBezTo>
                  <a:pt x="1047249" y="99340"/>
                  <a:pt x="1047375" y="99028"/>
                  <a:pt x="1047437" y="98652"/>
                </a:cubicBezTo>
                <a:cubicBezTo>
                  <a:pt x="1047562" y="98215"/>
                  <a:pt x="1047687" y="97714"/>
                  <a:pt x="1047813" y="97213"/>
                </a:cubicBezTo>
                <a:cubicBezTo>
                  <a:pt x="1047875" y="97026"/>
                  <a:pt x="1047937" y="96838"/>
                  <a:pt x="1048000" y="96588"/>
                </a:cubicBezTo>
                <a:cubicBezTo>
                  <a:pt x="1048125" y="96150"/>
                  <a:pt x="1048251" y="95775"/>
                  <a:pt x="1048313" y="95337"/>
                </a:cubicBezTo>
                <a:cubicBezTo>
                  <a:pt x="1048438" y="94899"/>
                  <a:pt x="1048563" y="94398"/>
                  <a:pt x="1048626" y="93898"/>
                </a:cubicBezTo>
                <a:cubicBezTo>
                  <a:pt x="1048688" y="93460"/>
                  <a:pt x="1048751" y="93022"/>
                  <a:pt x="1048876" y="92584"/>
                </a:cubicBezTo>
                <a:cubicBezTo>
                  <a:pt x="1048876" y="92334"/>
                  <a:pt x="1049001" y="92146"/>
                  <a:pt x="1049001" y="91833"/>
                </a:cubicBezTo>
                <a:cubicBezTo>
                  <a:pt x="1049064" y="91709"/>
                  <a:pt x="1049064" y="91521"/>
                  <a:pt x="1049064" y="91333"/>
                </a:cubicBezTo>
                <a:cubicBezTo>
                  <a:pt x="1049189" y="90645"/>
                  <a:pt x="1049376" y="90020"/>
                  <a:pt x="1049439" y="89331"/>
                </a:cubicBezTo>
                <a:cubicBezTo>
                  <a:pt x="1049564" y="88893"/>
                  <a:pt x="1049689" y="88393"/>
                  <a:pt x="1049689" y="87892"/>
                </a:cubicBezTo>
                <a:cubicBezTo>
                  <a:pt x="1049689" y="87580"/>
                  <a:pt x="1049814" y="87267"/>
                  <a:pt x="1049814" y="86954"/>
                </a:cubicBezTo>
                <a:cubicBezTo>
                  <a:pt x="1049939" y="86016"/>
                  <a:pt x="1050065" y="85077"/>
                  <a:pt x="1050190" y="84076"/>
                </a:cubicBezTo>
                <a:cubicBezTo>
                  <a:pt x="1050315" y="82951"/>
                  <a:pt x="1050440" y="81824"/>
                  <a:pt x="1050565" y="80699"/>
                </a:cubicBezTo>
                <a:cubicBezTo>
                  <a:pt x="1050565" y="80573"/>
                  <a:pt x="1050565" y="80511"/>
                  <a:pt x="1050565" y="80385"/>
                </a:cubicBezTo>
                <a:cubicBezTo>
                  <a:pt x="1050565" y="80198"/>
                  <a:pt x="1050565" y="80073"/>
                  <a:pt x="1050565" y="79823"/>
                </a:cubicBezTo>
                <a:cubicBezTo>
                  <a:pt x="1050690" y="78447"/>
                  <a:pt x="1050815" y="77133"/>
                  <a:pt x="1050878" y="75757"/>
                </a:cubicBezTo>
                <a:cubicBezTo>
                  <a:pt x="1051003" y="74380"/>
                  <a:pt x="1051003" y="73004"/>
                  <a:pt x="1051003" y="71565"/>
                </a:cubicBezTo>
                <a:cubicBezTo>
                  <a:pt x="1051003" y="71503"/>
                  <a:pt x="1051003" y="71377"/>
                  <a:pt x="1051003" y="71377"/>
                </a:cubicBezTo>
                <a:cubicBezTo>
                  <a:pt x="1051003" y="70814"/>
                  <a:pt x="1051003" y="70314"/>
                  <a:pt x="1051003" y="69814"/>
                </a:cubicBezTo>
                <a:cubicBezTo>
                  <a:pt x="1051003" y="69251"/>
                  <a:pt x="1051003" y="68750"/>
                  <a:pt x="1051003" y="68250"/>
                </a:cubicBezTo>
                <a:cubicBezTo>
                  <a:pt x="1051003" y="67937"/>
                  <a:pt x="1051003" y="67624"/>
                  <a:pt x="1051003" y="67311"/>
                </a:cubicBezTo>
                <a:cubicBezTo>
                  <a:pt x="1051003" y="66936"/>
                  <a:pt x="1051003" y="66561"/>
                  <a:pt x="1051003" y="66186"/>
                </a:cubicBezTo>
                <a:cubicBezTo>
                  <a:pt x="1051003" y="65872"/>
                  <a:pt x="1051003" y="65497"/>
                  <a:pt x="1051003" y="65121"/>
                </a:cubicBezTo>
                <a:cubicBezTo>
                  <a:pt x="1050940" y="63558"/>
                  <a:pt x="1050878" y="62056"/>
                  <a:pt x="1050752" y="60493"/>
                </a:cubicBezTo>
                <a:cubicBezTo>
                  <a:pt x="1050628" y="58741"/>
                  <a:pt x="1050503" y="57052"/>
                  <a:pt x="1050315" y="55238"/>
                </a:cubicBezTo>
                <a:cubicBezTo>
                  <a:pt x="1050190" y="53799"/>
                  <a:pt x="1050002" y="52423"/>
                  <a:pt x="1049814" y="50922"/>
                </a:cubicBezTo>
                <a:cubicBezTo>
                  <a:pt x="1049314" y="46730"/>
                  <a:pt x="1048563" y="42476"/>
                  <a:pt x="1047625" y="38222"/>
                </a:cubicBezTo>
                <a:cubicBezTo>
                  <a:pt x="1047687" y="38097"/>
                  <a:pt x="1047499" y="37847"/>
                  <a:pt x="1047499" y="37847"/>
                </a:cubicBezTo>
                <a:lnTo>
                  <a:pt x="1047499" y="37534"/>
                </a:lnTo>
                <a:cubicBezTo>
                  <a:pt x="1047312" y="36721"/>
                  <a:pt x="1047124" y="35970"/>
                  <a:pt x="1046937" y="35157"/>
                </a:cubicBezTo>
                <a:cubicBezTo>
                  <a:pt x="1044872" y="23584"/>
                  <a:pt x="1049689" y="14013"/>
                  <a:pt x="1058322" y="12699"/>
                </a:cubicBezTo>
                <a:lnTo>
                  <a:pt x="1210085" y="250"/>
                </a:lnTo>
                <a:cubicBezTo>
                  <a:pt x="1211524" y="126"/>
                  <a:pt x="1212963" y="0"/>
                  <a:pt x="1214714" y="0"/>
                </a:cubicBezTo>
                <a:close/>
              </a:path>
            </a:pathLst>
          </a:custGeom>
        </p:spPr>
        <p:txBody>
          <a:bodyPr wrap="square">
            <a:noAutofit/>
          </a:bodyPr>
          <a:lstStyle/>
          <a:p>
            <a:endParaRPr lang="en-ID"/>
          </a:p>
        </p:txBody>
      </p:sp>
    </p:spTree>
    <p:extLst>
      <p:ext uri="{BB962C8B-B14F-4D97-AF65-F5344CB8AC3E}">
        <p14:creationId xmlns:p14="http://schemas.microsoft.com/office/powerpoint/2010/main" val="76861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4C984043-CA2A-9A2D-58C0-46A33CF62F25}"/>
              </a:ext>
            </a:extLst>
          </p:cNvPr>
          <p:cNvSpPr>
            <a:spLocks noGrp="1"/>
          </p:cNvSpPr>
          <p:nvPr>
            <p:ph type="pic" sz="quarter" idx="10"/>
          </p:nvPr>
        </p:nvSpPr>
        <p:spPr>
          <a:xfrm>
            <a:off x="6376495" y="1"/>
            <a:ext cx="5815506" cy="6858000"/>
          </a:xfrm>
          <a:custGeom>
            <a:avLst/>
            <a:gdLst>
              <a:gd name="connsiteX0" fmla="*/ 0 w 5815506"/>
              <a:gd name="connsiteY0" fmla="*/ 0 h 6858000"/>
              <a:gd name="connsiteX1" fmla="*/ 5815506 w 5815506"/>
              <a:gd name="connsiteY1" fmla="*/ 0 h 6858000"/>
              <a:gd name="connsiteX2" fmla="*/ 5815506 w 5815506"/>
              <a:gd name="connsiteY2" fmla="*/ 6858000 h 6858000"/>
              <a:gd name="connsiteX3" fmla="*/ 0 w 58155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15506" h="6858000">
                <a:moveTo>
                  <a:pt x="0" y="0"/>
                </a:moveTo>
                <a:lnTo>
                  <a:pt x="5815506" y="0"/>
                </a:lnTo>
                <a:lnTo>
                  <a:pt x="5815506"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149957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598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A585F6EF-2C6D-803A-E617-CFC538FCEA39}"/>
              </a:ext>
            </a:extLst>
          </p:cNvPr>
          <p:cNvSpPr>
            <a:spLocks noGrp="1"/>
          </p:cNvSpPr>
          <p:nvPr>
            <p:ph type="pic" sz="quarter" idx="10"/>
          </p:nvPr>
        </p:nvSpPr>
        <p:spPr>
          <a:xfrm>
            <a:off x="6534150" y="0"/>
            <a:ext cx="5657850" cy="2933700"/>
          </a:xfrm>
          <a:custGeom>
            <a:avLst/>
            <a:gdLst>
              <a:gd name="connsiteX0" fmla="*/ 0 w 5657850"/>
              <a:gd name="connsiteY0" fmla="*/ 0 h 2933700"/>
              <a:gd name="connsiteX1" fmla="*/ 5657850 w 5657850"/>
              <a:gd name="connsiteY1" fmla="*/ 0 h 2933700"/>
              <a:gd name="connsiteX2" fmla="*/ 5657850 w 5657850"/>
              <a:gd name="connsiteY2" fmla="*/ 2933700 h 2933700"/>
              <a:gd name="connsiteX3" fmla="*/ 98451 w 5657850"/>
              <a:gd name="connsiteY3" fmla="*/ 2933700 h 2933700"/>
              <a:gd name="connsiteX4" fmla="*/ 0 w 5657850"/>
              <a:gd name="connsiteY4" fmla="*/ 2835249 h 293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7850" h="2933700">
                <a:moveTo>
                  <a:pt x="0" y="0"/>
                </a:moveTo>
                <a:lnTo>
                  <a:pt x="5657850" y="0"/>
                </a:lnTo>
                <a:lnTo>
                  <a:pt x="5657850" y="2933700"/>
                </a:lnTo>
                <a:lnTo>
                  <a:pt x="98451" y="2933700"/>
                </a:lnTo>
                <a:cubicBezTo>
                  <a:pt x="44078" y="2933700"/>
                  <a:pt x="0" y="2889622"/>
                  <a:pt x="0" y="2835249"/>
                </a:cubicBezTo>
                <a:close/>
              </a:path>
            </a:pathLst>
          </a:custGeom>
        </p:spPr>
        <p:txBody>
          <a:bodyPr wrap="square">
            <a:noAutofit/>
          </a:bodyPr>
          <a:lstStyle/>
          <a:p>
            <a:endParaRPr lang="en-ID"/>
          </a:p>
        </p:txBody>
      </p:sp>
      <p:sp>
        <p:nvSpPr>
          <p:cNvPr id="9" name="Tampungan Gambar 8">
            <a:extLst>
              <a:ext uri="{FF2B5EF4-FFF2-40B4-BE49-F238E27FC236}">
                <a16:creationId xmlns:a16="http://schemas.microsoft.com/office/drawing/2014/main" id="{87DD22B8-0EEB-01B8-2ED5-EFDFEE23C3E3}"/>
              </a:ext>
            </a:extLst>
          </p:cNvPr>
          <p:cNvSpPr>
            <a:spLocks noGrp="1"/>
          </p:cNvSpPr>
          <p:nvPr>
            <p:ph type="pic" sz="quarter" idx="11"/>
          </p:nvPr>
        </p:nvSpPr>
        <p:spPr>
          <a:xfrm>
            <a:off x="0" y="3943350"/>
            <a:ext cx="5486400" cy="2914650"/>
          </a:xfrm>
          <a:custGeom>
            <a:avLst/>
            <a:gdLst>
              <a:gd name="connsiteX0" fmla="*/ 0 w 5486400"/>
              <a:gd name="connsiteY0" fmla="*/ 0 h 2914650"/>
              <a:gd name="connsiteX1" fmla="*/ 5387949 w 5486400"/>
              <a:gd name="connsiteY1" fmla="*/ 0 h 2914650"/>
              <a:gd name="connsiteX2" fmla="*/ 5486400 w 5486400"/>
              <a:gd name="connsiteY2" fmla="*/ 98451 h 2914650"/>
              <a:gd name="connsiteX3" fmla="*/ 5486400 w 5486400"/>
              <a:gd name="connsiteY3" fmla="*/ 2914650 h 2914650"/>
              <a:gd name="connsiteX4" fmla="*/ 0 w 5486400"/>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2914650">
                <a:moveTo>
                  <a:pt x="0" y="0"/>
                </a:moveTo>
                <a:lnTo>
                  <a:pt x="5387949" y="0"/>
                </a:lnTo>
                <a:cubicBezTo>
                  <a:pt x="5442322" y="0"/>
                  <a:pt x="5486400" y="44078"/>
                  <a:pt x="5486400" y="98451"/>
                </a:cubicBezTo>
                <a:lnTo>
                  <a:pt x="5486400" y="2914650"/>
                </a:lnTo>
                <a:lnTo>
                  <a:pt x="0" y="2914650"/>
                </a:lnTo>
                <a:close/>
              </a:path>
            </a:pathLst>
          </a:custGeom>
        </p:spPr>
        <p:txBody>
          <a:bodyPr wrap="square">
            <a:noAutofit/>
          </a:bodyPr>
          <a:lstStyle/>
          <a:p>
            <a:endParaRPr lang="en-ID"/>
          </a:p>
        </p:txBody>
      </p:sp>
    </p:spTree>
    <p:extLst>
      <p:ext uri="{BB962C8B-B14F-4D97-AF65-F5344CB8AC3E}">
        <p14:creationId xmlns:p14="http://schemas.microsoft.com/office/powerpoint/2010/main" val="43767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Slide Judul">
    <p:spTree>
      <p:nvGrpSpPr>
        <p:cNvPr id="1" name=""/>
        <p:cNvGrpSpPr/>
        <p:nvPr/>
      </p:nvGrpSpPr>
      <p:grpSpPr>
        <a:xfrm>
          <a:off x="0" y="0"/>
          <a:ext cx="0" cy="0"/>
          <a:chOff x="0" y="0"/>
          <a:chExt cx="0" cy="0"/>
        </a:xfrm>
      </p:grpSpPr>
      <p:sp>
        <p:nvSpPr>
          <p:cNvPr id="8" name="Tampungan Gambar 7">
            <a:extLst>
              <a:ext uri="{FF2B5EF4-FFF2-40B4-BE49-F238E27FC236}">
                <a16:creationId xmlns:a16="http://schemas.microsoft.com/office/drawing/2014/main" id="{88E6F328-355F-90E4-2931-4E1BB051977F}"/>
              </a:ext>
            </a:extLst>
          </p:cNvPr>
          <p:cNvSpPr>
            <a:spLocks noGrp="1"/>
          </p:cNvSpPr>
          <p:nvPr>
            <p:ph type="pic" sz="quarter" idx="10"/>
          </p:nvPr>
        </p:nvSpPr>
        <p:spPr>
          <a:xfrm>
            <a:off x="952500" y="838200"/>
            <a:ext cx="2497282" cy="5219700"/>
          </a:xfrm>
          <a:custGeom>
            <a:avLst/>
            <a:gdLst>
              <a:gd name="connsiteX0" fmla="*/ 123813 w 3143250"/>
              <a:gd name="connsiteY0" fmla="*/ 0 h 5219700"/>
              <a:gd name="connsiteX1" fmla="*/ 3019437 w 3143250"/>
              <a:gd name="connsiteY1" fmla="*/ 0 h 5219700"/>
              <a:gd name="connsiteX2" fmla="*/ 3143250 w 3143250"/>
              <a:gd name="connsiteY2" fmla="*/ 123813 h 5219700"/>
              <a:gd name="connsiteX3" fmla="*/ 3143250 w 3143250"/>
              <a:gd name="connsiteY3" fmla="*/ 5095887 h 5219700"/>
              <a:gd name="connsiteX4" fmla="*/ 3019437 w 3143250"/>
              <a:gd name="connsiteY4" fmla="*/ 5219700 h 5219700"/>
              <a:gd name="connsiteX5" fmla="*/ 123813 w 3143250"/>
              <a:gd name="connsiteY5" fmla="*/ 5219700 h 5219700"/>
              <a:gd name="connsiteX6" fmla="*/ 0 w 3143250"/>
              <a:gd name="connsiteY6" fmla="*/ 5095887 h 5219700"/>
              <a:gd name="connsiteX7" fmla="*/ 0 w 3143250"/>
              <a:gd name="connsiteY7" fmla="*/ 123813 h 5219700"/>
              <a:gd name="connsiteX8" fmla="*/ 123813 w 3143250"/>
              <a:gd name="connsiteY8" fmla="*/ 0 h 521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0" h="5219700">
                <a:moveTo>
                  <a:pt x="123813" y="0"/>
                </a:moveTo>
                <a:lnTo>
                  <a:pt x="3019437" y="0"/>
                </a:lnTo>
                <a:cubicBezTo>
                  <a:pt x="3087817" y="0"/>
                  <a:pt x="3143250" y="55433"/>
                  <a:pt x="3143250" y="123813"/>
                </a:cubicBezTo>
                <a:lnTo>
                  <a:pt x="3143250" y="5095887"/>
                </a:lnTo>
                <a:cubicBezTo>
                  <a:pt x="3143250" y="5164267"/>
                  <a:pt x="3087817" y="5219700"/>
                  <a:pt x="3019437" y="5219700"/>
                </a:cubicBezTo>
                <a:lnTo>
                  <a:pt x="123813" y="5219700"/>
                </a:lnTo>
                <a:cubicBezTo>
                  <a:pt x="55433" y="5219700"/>
                  <a:pt x="0" y="5164267"/>
                  <a:pt x="0" y="5095887"/>
                </a:cubicBezTo>
                <a:lnTo>
                  <a:pt x="0" y="123813"/>
                </a:lnTo>
                <a:cubicBezTo>
                  <a:pt x="0" y="55433"/>
                  <a:pt x="55433" y="0"/>
                  <a:pt x="123813" y="0"/>
                </a:cubicBezTo>
                <a:close/>
              </a:path>
            </a:pathLst>
          </a:custGeom>
        </p:spPr>
        <p:txBody>
          <a:bodyPr wrap="square">
            <a:noAutofit/>
          </a:bodyPr>
          <a:lstStyle/>
          <a:p>
            <a:endParaRPr lang="en-ID"/>
          </a:p>
        </p:txBody>
      </p:sp>
      <p:sp>
        <p:nvSpPr>
          <p:cNvPr id="11" name="Tampungan Gambar 10">
            <a:extLst>
              <a:ext uri="{FF2B5EF4-FFF2-40B4-BE49-F238E27FC236}">
                <a16:creationId xmlns:a16="http://schemas.microsoft.com/office/drawing/2014/main" id="{10338432-74A6-D6B2-43FD-808398C3CFC9}"/>
              </a:ext>
            </a:extLst>
          </p:cNvPr>
          <p:cNvSpPr>
            <a:spLocks noGrp="1"/>
          </p:cNvSpPr>
          <p:nvPr>
            <p:ph type="pic" sz="quarter" idx="11"/>
          </p:nvPr>
        </p:nvSpPr>
        <p:spPr>
          <a:xfrm>
            <a:off x="8437418" y="2876550"/>
            <a:ext cx="2802084" cy="3181350"/>
          </a:xfrm>
          <a:custGeom>
            <a:avLst/>
            <a:gdLst>
              <a:gd name="connsiteX0" fmla="*/ 180988 w 3143250"/>
              <a:gd name="connsiteY0" fmla="*/ 0 h 3181350"/>
              <a:gd name="connsiteX1" fmla="*/ 2962262 w 3143250"/>
              <a:gd name="connsiteY1" fmla="*/ 0 h 3181350"/>
              <a:gd name="connsiteX2" fmla="*/ 3143250 w 3143250"/>
              <a:gd name="connsiteY2" fmla="*/ 180988 h 3181350"/>
              <a:gd name="connsiteX3" fmla="*/ 3143250 w 3143250"/>
              <a:gd name="connsiteY3" fmla="*/ 3000362 h 3181350"/>
              <a:gd name="connsiteX4" fmla="*/ 2962262 w 3143250"/>
              <a:gd name="connsiteY4" fmla="*/ 3181350 h 3181350"/>
              <a:gd name="connsiteX5" fmla="*/ 180988 w 3143250"/>
              <a:gd name="connsiteY5" fmla="*/ 3181350 h 3181350"/>
              <a:gd name="connsiteX6" fmla="*/ 0 w 3143250"/>
              <a:gd name="connsiteY6" fmla="*/ 3000362 h 3181350"/>
              <a:gd name="connsiteX7" fmla="*/ 0 w 3143250"/>
              <a:gd name="connsiteY7" fmla="*/ 180988 h 3181350"/>
              <a:gd name="connsiteX8" fmla="*/ 180988 w 3143250"/>
              <a:gd name="connsiteY8" fmla="*/ 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0" h="3181350">
                <a:moveTo>
                  <a:pt x="180988" y="0"/>
                </a:moveTo>
                <a:lnTo>
                  <a:pt x="2962262" y="0"/>
                </a:lnTo>
                <a:cubicBezTo>
                  <a:pt x="3062219" y="0"/>
                  <a:pt x="3143250" y="81031"/>
                  <a:pt x="3143250" y="180988"/>
                </a:cubicBezTo>
                <a:lnTo>
                  <a:pt x="3143250" y="3000362"/>
                </a:lnTo>
                <a:cubicBezTo>
                  <a:pt x="3143250" y="3100319"/>
                  <a:pt x="3062219" y="3181350"/>
                  <a:pt x="2962262" y="3181350"/>
                </a:cubicBezTo>
                <a:lnTo>
                  <a:pt x="180988" y="3181350"/>
                </a:lnTo>
                <a:cubicBezTo>
                  <a:pt x="81031" y="3181350"/>
                  <a:pt x="0" y="3100319"/>
                  <a:pt x="0" y="3000362"/>
                </a:cubicBezTo>
                <a:lnTo>
                  <a:pt x="0" y="180988"/>
                </a:lnTo>
                <a:cubicBezTo>
                  <a:pt x="0" y="81031"/>
                  <a:pt x="81031" y="0"/>
                  <a:pt x="180988" y="0"/>
                </a:cubicBezTo>
                <a:close/>
              </a:path>
            </a:pathLst>
          </a:custGeom>
        </p:spPr>
        <p:txBody>
          <a:bodyPr wrap="square">
            <a:noAutofit/>
          </a:bodyPr>
          <a:lstStyle/>
          <a:p>
            <a:endParaRPr lang="en-ID"/>
          </a:p>
        </p:txBody>
      </p:sp>
    </p:spTree>
    <p:extLst>
      <p:ext uri="{BB962C8B-B14F-4D97-AF65-F5344CB8AC3E}">
        <p14:creationId xmlns:p14="http://schemas.microsoft.com/office/powerpoint/2010/main" val="259737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lide Judul">
    <p:spTree>
      <p:nvGrpSpPr>
        <p:cNvPr id="1" name=""/>
        <p:cNvGrpSpPr/>
        <p:nvPr/>
      </p:nvGrpSpPr>
      <p:grpSpPr>
        <a:xfrm>
          <a:off x="0" y="0"/>
          <a:ext cx="0" cy="0"/>
          <a:chOff x="0" y="0"/>
          <a:chExt cx="0" cy="0"/>
        </a:xfrm>
      </p:grpSpPr>
      <p:sp>
        <p:nvSpPr>
          <p:cNvPr id="8" name="Tampungan Gambar 7">
            <a:extLst>
              <a:ext uri="{FF2B5EF4-FFF2-40B4-BE49-F238E27FC236}">
                <a16:creationId xmlns:a16="http://schemas.microsoft.com/office/drawing/2014/main" id="{DECFA520-780A-6081-FDA7-2BD93DD631A0}"/>
              </a:ext>
            </a:extLst>
          </p:cNvPr>
          <p:cNvSpPr>
            <a:spLocks noGrp="1"/>
          </p:cNvSpPr>
          <p:nvPr>
            <p:ph type="pic" sz="quarter" idx="10"/>
          </p:nvPr>
        </p:nvSpPr>
        <p:spPr>
          <a:xfrm>
            <a:off x="3733800" y="1066800"/>
            <a:ext cx="2362200" cy="2362200"/>
          </a:xfrm>
          <a:custGeom>
            <a:avLst/>
            <a:gdLst>
              <a:gd name="connsiteX0" fmla="*/ 222543 w 2362200"/>
              <a:gd name="connsiteY0" fmla="*/ 0 h 2362200"/>
              <a:gd name="connsiteX1" fmla="*/ 2139657 w 2362200"/>
              <a:gd name="connsiteY1" fmla="*/ 0 h 2362200"/>
              <a:gd name="connsiteX2" fmla="*/ 2362200 w 2362200"/>
              <a:gd name="connsiteY2" fmla="*/ 222543 h 2362200"/>
              <a:gd name="connsiteX3" fmla="*/ 2362200 w 2362200"/>
              <a:gd name="connsiteY3" fmla="*/ 2139657 h 2362200"/>
              <a:gd name="connsiteX4" fmla="*/ 2139657 w 2362200"/>
              <a:gd name="connsiteY4" fmla="*/ 2362200 h 2362200"/>
              <a:gd name="connsiteX5" fmla="*/ 222543 w 2362200"/>
              <a:gd name="connsiteY5" fmla="*/ 2362200 h 2362200"/>
              <a:gd name="connsiteX6" fmla="*/ 0 w 2362200"/>
              <a:gd name="connsiteY6" fmla="*/ 2139657 h 2362200"/>
              <a:gd name="connsiteX7" fmla="*/ 0 w 2362200"/>
              <a:gd name="connsiteY7" fmla="*/ 222543 h 2362200"/>
              <a:gd name="connsiteX8" fmla="*/ 222543 w 2362200"/>
              <a:gd name="connsiteY8" fmla="*/ 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00" h="2362200">
                <a:moveTo>
                  <a:pt x="222543" y="0"/>
                </a:moveTo>
                <a:lnTo>
                  <a:pt x="2139657" y="0"/>
                </a:lnTo>
                <a:cubicBezTo>
                  <a:pt x="2262564" y="0"/>
                  <a:pt x="2362200" y="99636"/>
                  <a:pt x="2362200" y="222543"/>
                </a:cubicBezTo>
                <a:lnTo>
                  <a:pt x="2362200" y="2139657"/>
                </a:lnTo>
                <a:cubicBezTo>
                  <a:pt x="2362200" y="2262564"/>
                  <a:pt x="2262564" y="2362200"/>
                  <a:pt x="2139657" y="2362200"/>
                </a:cubicBezTo>
                <a:lnTo>
                  <a:pt x="222543" y="2362200"/>
                </a:lnTo>
                <a:cubicBezTo>
                  <a:pt x="99636" y="2362200"/>
                  <a:pt x="0" y="2262564"/>
                  <a:pt x="0" y="2139657"/>
                </a:cubicBezTo>
                <a:lnTo>
                  <a:pt x="0" y="222543"/>
                </a:lnTo>
                <a:cubicBezTo>
                  <a:pt x="0" y="99636"/>
                  <a:pt x="99636" y="0"/>
                  <a:pt x="222543" y="0"/>
                </a:cubicBezTo>
                <a:close/>
              </a:path>
            </a:pathLst>
          </a:custGeom>
        </p:spPr>
        <p:txBody>
          <a:bodyPr wrap="square">
            <a:noAutofit/>
          </a:bodyPr>
          <a:lstStyle/>
          <a:p>
            <a:endParaRPr lang="en-ID"/>
          </a:p>
        </p:txBody>
      </p:sp>
      <p:sp>
        <p:nvSpPr>
          <p:cNvPr id="11" name="Tampungan Gambar 10">
            <a:extLst>
              <a:ext uri="{FF2B5EF4-FFF2-40B4-BE49-F238E27FC236}">
                <a16:creationId xmlns:a16="http://schemas.microsoft.com/office/drawing/2014/main" id="{3EAC3878-58E6-0ECA-85D6-5E6455D5BDAA}"/>
              </a:ext>
            </a:extLst>
          </p:cNvPr>
          <p:cNvSpPr>
            <a:spLocks noGrp="1"/>
          </p:cNvSpPr>
          <p:nvPr>
            <p:ph type="pic" sz="quarter" idx="11"/>
          </p:nvPr>
        </p:nvSpPr>
        <p:spPr>
          <a:xfrm>
            <a:off x="6096000" y="1066799"/>
            <a:ext cx="2362200" cy="2362200"/>
          </a:xfrm>
          <a:custGeom>
            <a:avLst/>
            <a:gdLst>
              <a:gd name="connsiteX0" fmla="*/ 222543 w 2362200"/>
              <a:gd name="connsiteY0" fmla="*/ 0 h 2362200"/>
              <a:gd name="connsiteX1" fmla="*/ 2139657 w 2362200"/>
              <a:gd name="connsiteY1" fmla="*/ 0 h 2362200"/>
              <a:gd name="connsiteX2" fmla="*/ 2362200 w 2362200"/>
              <a:gd name="connsiteY2" fmla="*/ 222543 h 2362200"/>
              <a:gd name="connsiteX3" fmla="*/ 2362200 w 2362200"/>
              <a:gd name="connsiteY3" fmla="*/ 2139657 h 2362200"/>
              <a:gd name="connsiteX4" fmla="*/ 2139657 w 2362200"/>
              <a:gd name="connsiteY4" fmla="*/ 2362200 h 2362200"/>
              <a:gd name="connsiteX5" fmla="*/ 222543 w 2362200"/>
              <a:gd name="connsiteY5" fmla="*/ 2362200 h 2362200"/>
              <a:gd name="connsiteX6" fmla="*/ 0 w 2362200"/>
              <a:gd name="connsiteY6" fmla="*/ 2139657 h 2362200"/>
              <a:gd name="connsiteX7" fmla="*/ 0 w 2362200"/>
              <a:gd name="connsiteY7" fmla="*/ 222543 h 2362200"/>
              <a:gd name="connsiteX8" fmla="*/ 222543 w 2362200"/>
              <a:gd name="connsiteY8" fmla="*/ 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00" h="2362200">
                <a:moveTo>
                  <a:pt x="222543" y="0"/>
                </a:moveTo>
                <a:lnTo>
                  <a:pt x="2139657" y="0"/>
                </a:lnTo>
                <a:cubicBezTo>
                  <a:pt x="2262564" y="0"/>
                  <a:pt x="2362200" y="99636"/>
                  <a:pt x="2362200" y="222543"/>
                </a:cubicBezTo>
                <a:lnTo>
                  <a:pt x="2362200" y="2139657"/>
                </a:lnTo>
                <a:cubicBezTo>
                  <a:pt x="2362200" y="2262564"/>
                  <a:pt x="2262564" y="2362200"/>
                  <a:pt x="2139657" y="2362200"/>
                </a:cubicBezTo>
                <a:lnTo>
                  <a:pt x="222543" y="2362200"/>
                </a:lnTo>
                <a:cubicBezTo>
                  <a:pt x="99636" y="2362200"/>
                  <a:pt x="0" y="2262564"/>
                  <a:pt x="0" y="2139657"/>
                </a:cubicBezTo>
                <a:lnTo>
                  <a:pt x="0" y="222543"/>
                </a:lnTo>
                <a:cubicBezTo>
                  <a:pt x="0" y="99636"/>
                  <a:pt x="99636" y="0"/>
                  <a:pt x="222543" y="0"/>
                </a:cubicBezTo>
                <a:close/>
              </a:path>
            </a:pathLst>
          </a:custGeom>
        </p:spPr>
        <p:txBody>
          <a:bodyPr wrap="square">
            <a:noAutofit/>
          </a:bodyPr>
          <a:lstStyle/>
          <a:p>
            <a:endParaRPr lang="en-ID"/>
          </a:p>
        </p:txBody>
      </p:sp>
      <p:sp>
        <p:nvSpPr>
          <p:cNvPr id="14" name="Tampungan Gambar 13">
            <a:extLst>
              <a:ext uri="{FF2B5EF4-FFF2-40B4-BE49-F238E27FC236}">
                <a16:creationId xmlns:a16="http://schemas.microsoft.com/office/drawing/2014/main" id="{729470FA-F70E-C5CD-1966-3BA27E1429E9}"/>
              </a:ext>
            </a:extLst>
          </p:cNvPr>
          <p:cNvSpPr>
            <a:spLocks noGrp="1"/>
          </p:cNvSpPr>
          <p:nvPr>
            <p:ph type="pic" sz="quarter" idx="12"/>
          </p:nvPr>
        </p:nvSpPr>
        <p:spPr>
          <a:xfrm>
            <a:off x="3733800" y="3429000"/>
            <a:ext cx="2362200" cy="2362200"/>
          </a:xfrm>
          <a:custGeom>
            <a:avLst/>
            <a:gdLst>
              <a:gd name="connsiteX0" fmla="*/ 222543 w 2362200"/>
              <a:gd name="connsiteY0" fmla="*/ 0 h 2362200"/>
              <a:gd name="connsiteX1" fmla="*/ 2139657 w 2362200"/>
              <a:gd name="connsiteY1" fmla="*/ 0 h 2362200"/>
              <a:gd name="connsiteX2" fmla="*/ 2362200 w 2362200"/>
              <a:gd name="connsiteY2" fmla="*/ 222543 h 2362200"/>
              <a:gd name="connsiteX3" fmla="*/ 2362200 w 2362200"/>
              <a:gd name="connsiteY3" fmla="*/ 2139657 h 2362200"/>
              <a:gd name="connsiteX4" fmla="*/ 2139657 w 2362200"/>
              <a:gd name="connsiteY4" fmla="*/ 2362200 h 2362200"/>
              <a:gd name="connsiteX5" fmla="*/ 222543 w 2362200"/>
              <a:gd name="connsiteY5" fmla="*/ 2362200 h 2362200"/>
              <a:gd name="connsiteX6" fmla="*/ 0 w 2362200"/>
              <a:gd name="connsiteY6" fmla="*/ 2139657 h 2362200"/>
              <a:gd name="connsiteX7" fmla="*/ 0 w 2362200"/>
              <a:gd name="connsiteY7" fmla="*/ 222543 h 2362200"/>
              <a:gd name="connsiteX8" fmla="*/ 222543 w 2362200"/>
              <a:gd name="connsiteY8" fmla="*/ 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00" h="2362200">
                <a:moveTo>
                  <a:pt x="222543" y="0"/>
                </a:moveTo>
                <a:lnTo>
                  <a:pt x="2139657" y="0"/>
                </a:lnTo>
                <a:cubicBezTo>
                  <a:pt x="2262564" y="0"/>
                  <a:pt x="2362200" y="99636"/>
                  <a:pt x="2362200" y="222543"/>
                </a:cubicBezTo>
                <a:lnTo>
                  <a:pt x="2362200" y="2139657"/>
                </a:lnTo>
                <a:cubicBezTo>
                  <a:pt x="2362200" y="2262564"/>
                  <a:pt x="2262564" y="2362200"/>
                  <a:pt x="2139657" y="2362200"/>
                </a:cubicBezTo>
                <a:lnTo>
                  <a:pt x="222543" y="2362200"/>
                </a:lnTo>
                <a:cubicBezTo>
                  <a:pt x="99636" y="2362200"/>
                  <a:pt x="0" y="2262564"/>
                  <a:pt x="0" y="2139657"/>
                </a:cubicBezTo>
                <a:lnTo>
                  <a:pt x="0" y="222543"/>
                </a:lnTo>
                <a:cubicBezTo>
                  <a:pt x="0" y="99636"/>
                  <a:pt x="99636" y="0"/>
                  <a:pt x="222543" y="0"/>
                </a:cubicBezTo>
                <a:close/>
              </a:path>
            </a:pathLst>
          </a:custGeom>
        </p:spPr>
        <p:txBody>
          <a:bodyPr wrap="square">
            <a:noAutofit/>
          </a:bodyPr>
          <a:lstStyle/>
          <a:p>
            <a:endParaRPr lang="en-ID"/>
          </a:p>
        </p:txBody>
      </p:sp>
      <p:sp>
        <p:nvSpPr>
          <p:cNvPr id="17" name="Tampungan Gambar 16">
            <a:extLst>
              <a:ext uri="{FF2B5EF4-FFF2-40B4-BE49-F238E27FC236}">
                <a16:creationId xmlns:a16="http://schemas.microsoft.com/office/drawing/2014/main" id="{31494FE7-1BAD-865E-A3D1-94F6674BCE7A}"/>
              </a:ext>
            </a:extLst>
          </p:cNvPr>
          <p:cNvSpPr>
            <a:spLocks noGrp="1"/>
          </p:cNvSpPr>
          <p:nvPr>
            <p:ph type="pic" sz="quarter" idx="13"/>
          </p:nvPr>
        </p:nvSpPr>
        <p:spPr>
          <a:xfrm>
            <a:off x="6095999" y="3429000"/>
            <a:ext cx="2362200" cy="2362200"/>
          </a:xfrm>
          <a:custGeom>
            <a:avLst/>
            <a:gdLst>
              <a:gd name="connsiteX0" fmla="*/ 222543 w 2362200"/>
              <a:gd name="connsiteY0" fmla="*/ 0 h 2362200"/>
              <a:gd name="connsiteX1" fmla="*/ 2139657 w 2362200"/>
              <a:gd name="connsiteY1" fmla="*/ 0 h 2362200"/>
              <a:gd name="connsiteX2" fmla="*/ 2362200 w 2362200"/>
              <a:gd name="connsiteY2" fmla="*/ 222543 h 2362200"/>
              <a:gd name="connsiteX3" fmla="*/ 2362200 w 2362200"/>
              <a:gd name="connsiteY3" fmla="*/ 2139657 h 2362200"/>
              <a:gd name="connsiteX4" fmla="*/ 2139657 w 2362200"/>
              <a:gd name="connsiteY4" fmla="*/ 2362200 h 2362200"/>
              <a:gd name="connsiteX5" fmla="*/ 222543 w 2362200"/>
              <a:gd name="connsiteY5" fmla="*/ 2362200 h 2362200"/>
              <a:gd name="connsiteX6" fmla="*/ 0 w 2362200"/>
              <a:gd name="connsiteY6" fmla="*/ 2139657 h 2362200"/>
              <a:gd name="connsiteX7" fmla="*/ 0 w 2362200"/>
              <a:gd name="connsiteY7" fmla="*/ 222543 h 2362200"/>
              <a:gd name="connsiteX8" fmla="*/ 222543 w 2362200"/>
              <a:gd name="connsiteY8" fmla="*/ 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00" h="2362200">
                <a:moveTo>
                  <a:pt x="222543" y="0"/>
                </a:moveTo>
                <a:lnTo>
                  <a:pt x="2139657" y="0"/>
                </a:lnTo>
                <a:cubicBezTo>
                  <a:pt x="2262564" y="0"/>
                  <a:pt x="2362200" y="99636"/>
                  <a:pt x="2362200" y="222543"/>
                </a:cubicBezTo>
                <a:lnTo>
                  <a:pt x="2362200" y="2139657"/>
                </a:lnTo>
                <a:cubicBezTo>
                  <a:pt x="2362200" y="2262564"/>
                  <a:pt x="2262564" y="2362200"/>
                  <a:pt x="2139657" y="2362200"/>
                </a:cubicBezTo>
                <a:lnTo>
                  <a:pt x="222543" y="2362200"/>
                </a:lnTo>
                <a:cubicBezTo>
                  <a:pt x="99636" y="2362200"/>
                  <a:pt x="0" y="2262564"/>
                  <a:pt x="0" y="2139657"/>
                </a:cubicBezTo>
                <a:lnTo>
                  <a:pt x="0" y="222543"/>
                </a:lnTo>
                <a:cubicBezTo>
                  <a:pt x="0" y="99636"/>
                  <a:pt x="99636" y="0"/>
                  <a:pt x="222543" y="0"/>
                </a:cubicBezTo>
                <a:close/>
              </a:path>
            </a:pathLst>
          </a:custGeom>
        </p:spPr>
        <p:txBody>
          <a:bodyPr wrap="square">
            <a:noAutofit/>
          </a:bodyPr>
          <a:lstStyle/>
          <a:p>
            <a:endParaRPr lang="en-ID"/>
          </a:p>
        </p:txBody>
      </p:sp>
    </p:spTree>
    <p:extLst>
      <p:ext uri="{BB962C8B-B14F-4D97-AF65-F5344CB8AC3E}">
        <p14:creationId xmlns:p14="http://schemas.microsoft.com/office/powerpoint/2010/main" val="18234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lide Judul">
    <p:spTree>
      <p:nvGrpSpPr>
        <p:cNvPr id="1" name=""/>
        <p:cNvGrpSpPr/>
        <p:nvPr/>
      </p:nvGrpSpPr>
      <p:grpSpPr>
        <a:xfrm>
          <a:off x="0" y="0"/>
          <a:ext cx="0" cy="0"/>
          <a:chOff x="0" y="0"/>
          <a:chExt cx="0" cy="0"/>
        </a:xfrm>
      </p:grpSpPr>
      <p:sp>
        <p:nvSpPr>
          <p:cNvPr id="4" name="Tampungan Gambar 3">
            <a:extLst>
              <a:ext uri="{FF2B5EF4-FFF2-40B4-BE49-F238E27FC236}">
                <a16:creationId xmlns:a16="http://schemas.microsoft.com/office/drawing/2014/main" id="{37A8B8B9-8A11-8448-7BA4-70E624C6A4F1}"/>
              </a:ext>
            </a:extLst>
          </p:cNvPr>
          <p:cNvSpPr>
            <a:spLocks noGrp="1"/>
          </p:cNvSpPr>
          <p:nvPr>
            <p:ph type="pic" sz="quarter" idx="10"/>
          </p:nvPr>
        </p:nvSpPr>
        <p:spPr>
          <a:xfrm>
            <a:off x="1104900" y="0"/>
            <a:ext cx="2724150" cy="3780422"/>
          </a:xfrm>
          <a:custGeom>
            <a:avLst/>
            <a:gdLst>
              <a:gd name="connsiteX0" fmla="*/ 0 w 2724150"/>
              <a:gd name="connsiteY0" fmla="*/ 0 h 3780422"/>
              <a:gd name="connsiteX1" fmla="*/ 2724150 w 2724150"/>
              <a:gd name="connsiteY1" fmla="*/ 0 h 3780422"/>
              <a:gd name="connsiteX2" fmla="*/ 2724150 w 2724150"/>
              <a:gd name="connsiteY2" fmla="*/ 2418347 h 3780422"/>
              <a:gd name="connsiteX3" fmla="*/ 1362075 w 2724150"/>
              <a:gd name="connsiteY3" fmla="*/ 3780422 h 3780422"/>
              <a:gd name="connsiteX4" fmla="*/ 0 w 2724150"/>
              <a:gd name="connsiteY4" fmla="*/ 2418347 h 378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150" h="3780422">
                <a:moveTo>
                  <a:pt x="0" y="0"/>
                </a:moveTo>
                <a:lnTo>
                  <a:pt x="2724150" y="0"/>
                </a:lnTo>
                <a:lnTo>
                  <a:pt x="2724150" y="2418347"/>
                </a:lnTo>
                <a:cubicBezTo>
                  <a:pt x="2724150" y="3170600"/>
                  <a:pt x="2114328" y="3780422"/>
                  <a:pt x="1362075" y="3780422"/>
                </a:cubicBezTo>
                <a:cubicBezTo>
                  <a:pt x="609822" y="3780422"/>
                  <a:pt x="0" y="3170600"/>
                  <a:pt x="0" y="2418347"/>
                </a:cubicBezTo>
                <a:close/>
              </a:path>
            </a:pathLst>
          </a:custGeom>
        </p:spPr>
        <p:txBody>
          <a:bodyPr wrap="square">
            <a:noAutofit/>
          </a:bodyPr>
          <a:lstStyle/>
          <a:p>
            <a:endParaRPr lang="en-ID"/>
          </a:p>
        </p:txBody>
      </p:sp>
      <p:sp>
        <p:nvSpPr>
          <p:cNvPr id="9" name="Tampungan Gambar 8">
            <a:extLst>
              <a:ext uri="{FF2B5EF4-FFF2-40B4-BE49-F238E27FC236}">
                <a16:creationId xmlns:a16="http://schemas.microsoft.com/office/drawing/2014/main" id="{DB652E8D-10CD-D8B5-9EE5-0397B5EE81C9}"/>
              </a:ext>
            </a:extLst>
          </p:cNvPr>
          <p:cNvSpPr>
            <a:spLocks noGrp="1"/>
          </p:cNvSpPr>
          <p:nvPr>
            <p:ph type="pic" sz="quarter" idx="11"/>
          </p:nvPr>
        </p:nvSpPr>
        <p:spPr>
          <a:xfrm>
            <a:off x="3371850" y="3077578"/>
            <a:ext cx="2724150" cy="3780422"/>
          </a:xfrm>
          <a:custGeom>
            <a:avLst/>
            <a:gdLst>
              <a:gd name="connsiteX0" fmla="*/ 1362075 w 2724150"/>
              <a:gd name="connsiteY0" fmla="*/ 0 h 3780422"/>
              <a:gd name="connsiteX1" fmla="*/ 2724150 w 2724150"/>
              <a:gd name="connsiteY1" fmla="*/ 1362075 h 3780422"/>
              <a:gd name="connsiteX2" fmla="*/ 2724150 w 2724150"/>
              <a:gd name="connsiteY2" fmla="*/ 3780422 h 3780422"/>
              <a:gd name="connsiteX3" fmla="*/ 0 w 2724150"/>
              <a:gd name="connsiteY3" fmla="*/ 3780422 h 3780422"/>
              <a:gd name="connsiteX4" fmla="*/ 0 w 2724150"/>
              <a:gd name="connsiteY4" fmla="*/ 1362075 h 3780422"/>
              <a:gd name="connsiteX5" fmla="*/ 1362075 w 2724150"/>
              <a:gd name="connsiteY5" fmla="*/ 0 h 378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4150" h="3780422">
                <a:moveTo>
                  <a:pt x="1362075" y="0"/>
                </a:moveTo>
                <a:cubicBezTo>
                  <a:pt x="2114328" y="0"/>
                  <a:pt x="2724150" y="609822"/>
                  <a:pt x="2724150" y="1362075"/>
                </a:cubicBezTo>
                <a:lnTo>
                  <a:pt x="2724150" y="3780422"/>
                </a:lnTo>
                <a:lnTo>
                  <a:pt x="0" y="3780422"/>
                </a:lnTo>
                <a:lnTo>
                  <a:pt x="0" y="1362075"/>
                </a:lnTo>
                <a:cubicBezTo>
                  <a:pt x="0" y="609822"/>
                  <a:pt x="609822" y="0"/>
                  <a:pt x="1362075" y="0"/>
                </a:cubicBezTo>
                <a:close/>
              </a:path>
            </a:pathLst>
          </a:custGeom>
        </p:spPr>
        <p:txBody>
          <a:bodyPr wrap="square">
            <a:noAutofit/>
          </a:bodyPr>
          <a:lstStyle/>
          <a:p>
            <a:endParaRPr lang="en-ID"/>
          </a:p>
        </p:txBody>
      </p:sp>
    </p:spTree>
    <p:extLst>
      <p:ext uri="{BB962C8B-B14F-4D97-AF65-F5344CB8AC3E}">
        <p14:creationId xmlns:p14="http://schemas.microsoft.com/office/powerpoint/2010/main" val="407647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8A5CB56B-9B00-5F1D-80F8-EEB580A9636E}"/>
              </a:ext>
            </a:extLst>
          </p:cNvPr>
          <p:cNvSpPr>
            <a:spLocks noGrp="1"/>
          </p:cNvSpPr>
          <p:nvPr>
            <p:ph type="pic" sz="quarter" idx="10"/>
          </p:nvPr>
        </p:nvSpPr>
        <p:spPr>
          <a:xfrm>
            <a:off x="4038599" y="906652"/>
            <a:ext cx="2171701" cy="3657600"/>
          </a:xfrm>
          <a:custGeom>
            <a:avLst/>
            <a:gdLst>
              <a:gd name="connsiteX0" fmla="*/ 200491 w 2171701"/>
              <a:gd name="connsiteY0" fmla="*/ 0 h 3657600"/>
              <a:gd name="connsiteX1" fmla="*/ 1971210 w 2171701"/>
              <a:gd name="connsiteY1" fmla="*/ 0 h 3657600"/>
              <a:gd name="connsiteX2" fmla="*/ 2171701 w 2171701"/>
              <a:gd name="connsiteY2" fmla="*/ 200491 h 3657600"/>
              <a:gd name="connsiteX3" fmla="*/ 2171701 w 2171701"/>
              <a:gd name="connsiteY3" fmla="*/ 3457109 h 3657600"/>
              <a:gd name="connsiteX4" fmla="*/ 1971210 w 2171701"/>
              <a:gd name="connsiteY4" fmla="*/ 3657600 h 3657600"/>
              <a:gd name="connsiteX5" fmla="*/ 200491 w 2171701"/>
              <a:gd name="connsiteY5" fmla="*/ 3657600 h 3657600"/>
              <a:gd name="connsiteX6" fmla="*/ 0 w 2171701"/>
              <a:gd name="connsiteY6" fmla="*/ 3457109 h 3657600"/>
              <a:gd name="connsiteX7" fmla="*/ 0 w 2171701"/>
              <a:gd name="connsiteY7" fmla="*/ 200491 h 3657600"/>
              <a:gd name="connsiteX8" fmla="*/ 200491 w 2171701"/>
              <a:gd name="connsiteY8"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1701" h="3657600">
                <a:moveTo>
                  <a:pt x="200491" y="0"/>
                </a:moveTo>
                <a:lnTo>
                  <a:pt x="1971210" y="0"/>
                </a:lnTo>
                <a:cubicBezTo>
                  <a:pt x="2081938" y="0"/>
                  <a:pt x="2171701" y="89763"/>
                  <a:pt x="2171701" y="200491"/>
                </a:cubicBezTo>
                <a:lnTo>
                  <a:pt x="2171701" y="3457109"/>
                </a:lnTo>
                <a:cubicBezTo>
                  <a:pt x="2171701" y="3567837"/>
                  <a:pt x="2081938" y="3657600"/>
                  <a:pt x="1971210" y="3657600"/>
                </a:cubicBezTo>
                <a:lnTo>
                  <a:pt x="200491" y="3657600"/>
                </a:lnTo>
                <a:cubicBezTo>
                  <a:pt x="89763" y="3657600"/>
                  <a:pt x="0" y="3567837"/>
                  <a:pt x="0" y="3457109"/>
                </a:cubicBezTo>
                <a:lnTo>
                  <a:pt x="0" y="200491"/>
                </a:lnTo>
                <a:cubicBezTo>
                  <a:pt x="0" y="89763"/>
                  <a:pt x="89763" y="0"/>
                  <a:pt x="200491" y="0"/>
                </a:cubicBezTo>
                <a:close/>
              </a:path>
            </a:pathLst>
          </a:custGeom>
        </p:spPr>
        <p:txBody>
          <a:bodyPr wrap="square">
            <a:noAutofit/>
          </a:bodyPr>
          <a:lstStyle/>
          <a:p>
            <a:endParaRPr lang="en-ID"/>
          </a:p>
        </p:txBody>
      </p:sp>
      <p:sp>
        <p:nvSpPr>
          <p:cNvPr id="10" name="Tampungan Gambar 9">
            <a:extLst>
              <a:ext uri="{FF2B5EF4-FFF2-40B4-BE49-F238E27FC236}">
                <a16:creationId xmlns:a16="http://schemas.microsoft.com/office/drawing/2014/main" id="{6D1375AF-7EB6-BB5F-1645-4DDFB078CD6F}"/>
              </a:ext>
            </a:extLst>
          </p:cNvPr>
          <p:cNvSpPr>
            <a:spLocks noGrp="1"/>
          </p:cNvSpPr>
          <p:nvPr>
            <p:ph type="pic" sz="quarter" idx="11"/>
          </p:nvPr>
        </p:nvSpPr>
        <p:spPr>
          <a:xfrm>
            <a:off x="6419849" y="906652"/>
            <a:ext cx="2171701" cy="3657600"/>
          </a:xfrm>
          <a:custGeom>
            <a:avLst/>
            <a:gdLst>
              <a:gd name="connsiteX0" fmla="*/ 200491 w 2171701"/>
              <a:gd name="connsiteY0" fmla="*/ 0 h 3657600"/>
              <a:gd name="connsiteX1" fmla="*/ 1971210 w 2171701"/>
              <a:gd name="connsiteY1" fmla="*/ 0 h 3657600"/>
              <a:gd name="connsiteX2" fmla="*/ 2171701 w 2171701"/>
              <a:gd name="connsiteY2" fmla="*/ 200491 h 3657600"/>
              <a:gd name="connsiteX3" fmla="*/ 2171701 w 2171701"/>
              <a:gd name="connsiteY3" fmla="*/ 3457109 h 3657600"/>
              <a:gd name="connsiteX4" fmla="*/ 1971210 w 2171701"/>
              <a:gd name="connsiteY4" fmla="*/ 3657600 h 3657600"/>
              <a:gd name="connsiteX5" fmla="*/ 200491 w 2171701"/>
              <a:gd name="connsiteY5" fmla="*/ 3657600 h 3657600"/>
              <a:gd name="connsiteX6" fmla="*/ 0 w 2171701"/>
              <a:gd name="connsiteY6" fmla="*/ 3457109 h 3657600"/>
              <a:gd name="connsiteX7" fmla="*/ 0 w 2171701"/>
              <a:gd name="connsiteY7" fmla="*/ 200491 h 3657600"/>
              <a:gd name="connsiteX8" fmla="*/ 200491 w 2171701"/>
              <a:gd name="connsiteY8"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1701" h="3657600">
                <a:moveTo>
                  <a:pt x="200491" y="0"/>
                </a:moveTo>
                <a:lnTo>
                  <a:pt x="1971210" y="0"/>
                </a:lnTo>
                <a:cubicBezTo>
                  <a:pt x="2081938" y="0"/>
                  <a:pt x="2171701" y="89763"/>
                  <a:pt x="2171701" y="200491"/>
                </a:cubicBezTo>
                <a:lnTo>
                  <a:pt x="2171701" y="3457109"/>
                </a:lnTo>
                <a:cubicBezTo>
                  <a:pt x="2171701" y="3567837"/>
                  <a:pt x="2081938" y="3657600"/>
                  <a:pt x="1971210" y="3657600"/>
                </a:cubicBezTo>
                <a:lnTo>
                  <a:pt x="200491" y="3657600"/>
                </a:lnTo>
                <a:cubicBezTo>
                  <a:pt x="89763" y="3657600"/>
                  <a:pt x="0" y="3567837"/>
                  <a:pt x="0" y="3457109"/>
                </a:cubicBezTo>
                <a:lnTo>
                  <a:pt x="0" y="200491"/>
                </a:lnTo>
                <a:cubicBezTo>
                  <a:pt x="0" y="89763"/>
                  <a:pt x="89763" y="0"/>
                  <a:pt x="200491" y="0"/>
                </a:cubicBezTo>
                <a:close/>
              </a:path>
            </a:pathLst>
          </a:custGeom>
        </p:spPr>
        <p:txBody>
          <a:bodyPr wrap="square">
            <a:noAutofit/>
          </a:bodyPr>
          <a:lstStyle/>
          <a:p>
            <a:endParaRPr lang="en-ID"/>
          </a:p>
        </p:txBody>
      </p:sp>
      <p:sp>
        <p:nvSpPr>
          <p:cNvPr id="13" name="Tampungan Gambar 12">
            <a:extLst>
              <a:ext uri="{FF2B5EF4-FFF2-40B4-BE49-F238E27FC236}">
                <a16:creationId xmlns:a16="http://schemas.microsoft.com/office/drawing/2014/main" id="{57C15A60-3115-952A-56E7-E681A7CC55BF}"/>
              </a:ext>
            </a:extLst>
          </p:cNvPr>
          <p:cNvSpPr>
            <a:spLocks noGrp="1"/>
          </p:cNvSpPr>
          <p:nvPr>
            <p:ph type="pic" sz="quarter" idx="12"/>
          </p:nvPr>
        </p:nvSpPr>
        <p:spPr>
          <a:xfrm>
            <a:off x="8801099" y="906652"/>
            <a:ext cx="2171701" cy="3657600"/>
          </a:xfrm>
          <a:custGeom>
            <a:avLst/>
            <a:gdLst>
              <a:gd name="connsiteX0" fmla="*/ 200491 w 2171701"/>
              <a:gd name="connsiteY0" fmla="*/ 0 h 3657600"/>
              <a:gd name="connsiteX1" fmla="*/ 1971210 w 2171701"/>
              <a:gd name="connsiteY1" fmla="*/ 0 h 3657600"/>
              <a:gd name="connsiteX2" fmla="*/ 2171701 w 2171701"/>
              <a:gd name="connsiteY2" fmla="*/ 200491 h 3657600"/>
              <a:gd name="connsiteX3" fmla="*/ 2171701 w 2171701"/>
              <a:gd name="connsiteY3" fmla="*/ 3457109 h 3657600"/>
              <a:gd name="connsiteX4" fmla="*/ 1971210 w 2171701"/>
              <a:gd name="connsiteY4" fmla="*/ 3657600 h 3657600"/>
              <a:gd name="connsiteX5" fmla="*/ 200491 w 2171701"/>
              <a:gd name="connsiteY5" fmla="*/ 3657600 h 3657600"/>
              <a:gd name="connsiteX6" fmla="*/ 0 w 2171701"/>
              <a:gd name="connsiteY6" fmla="*/ 3457109 h 3657600"/>
              <a:gd name="connsiteX7" fmla="*/ 0 w 2171701"/>
              <a:gd name="connsiteY7" fmla="*/ 200491 h 3657600"/>
              <a:gd name="connsiteX8" fmla="*/ 200491 w 2171701"/>
              <a:gd name="connsiteY8"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1701" h="3657600">
                <a:moveTo>
                  <a:pt x="200491" y="0"/>
                </a:moveTo>
                <a:lnTo>
                  <a:pt x="1971210" y="0"/>
                </a:lnTo>
                <a:cubicBezTo>
                  <a:pt x="2081938" y="0"/>
                  <a:pt x="2171701" y="89763"/>
                  <a:pt x="2171701" y="200491"/>
                </a:cubicBezTo>
                <a:lnTo>
                  <a:pt x="2171701" y="3457109"/>
                </a:lnTo>
                <a:cubicBezTo>
                  <a:pt x="2171701" y="3567837"/>
                  <a:pt x="2081938" y="3657600"/>
                  <a:pt x="1971210" y="3657600"/>
                </a:cubicBezTo>
                <a:lnTo>
                  <a:pt x="200491" y="3657600"/>
                </a:lnTo>
                <a:cubicBezTo>
                  <a:pt x="89763" y="3657600"/>
                  <a:pt x="0" y="3567837"/>
                  <a:pt x="0" y="3457109"/>
                </a:cubicBezTo>
                <a:lnTo>
                  <a:pt x="0" y="200491"/>
                </a:lnTo>
                <a:cubicBezTo>
                  <a:pt x="0" y="89763"/>
                  <a:pt x="89763" y="0"/>
                  <a:pt x="200491" y="0"/>
                </a:cubicBezTo>
                <a:close/>
              </a:path>
            </a:pathLst>
          </a:custGeom>
        </p:spPr>
        <p:txBody>
          <a:bodyPr wrap="square">
            <a:noAutofit/>
          </a:bodyPr>
          <a:lstStyle/>
          <a:p>
            <a:endParaRPr lang="en-ID"/>
          </a:p>
        </p:txBody>
      </p:sp>
    </p:spTree>
    <p:extLst>
      <p:ext uri="{BB962C8B-B14F-4D97-AF65-F5344CB8AC3E}">
        <p14:creationId xmlns:p14="http://schemas.microsoft.com/office/powerpoint/2010/main" val="377071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Slide Judul">
    <p:spTree>
      <p:nvGrpSpPr>
        <p:cNvPr id="1" name=""/>
        <p:cNvGrpSpPr/>
        <p:nvPr/>
      </p:nvGrpSpPr>
      <p:grpSpPr>
        <a:xfrm>
          <a:off x="0" y="0"/>
          <a:ext cx="0" cy="0"/>
          <a:chOff x="0" y="0"/>
          <a:chExt cx="0" cy="0"/>
        </a:xfrm>
      </p:grpSpPr>
      <p:sp>
        <p:nvSpPr>
          <p:cNvPr id="9" name="Tampungan Gambar 8">
            <a:extLst>
              <a:ext uri="{FF2B5EF4-FFF2-40B4-BE49-F238E27FC236}">
                <a16:creationId xmlns:a16="http://schemas.microsoft.com/office/drawing/2014/main" id="{BC4B8279-1874-E5AC-0368-74376F16FA3C}"/>
              </a:ext>
            </a:extLst>
          </p:cNvPr>
          <p:cNvSpPr>
            <a:spLocks noGrp="1"/>
          </p:cNvSpPr>
          <p:nvPr>
            <p:ph type="pic" sz="quarter" idx="10"/>
          </p:nvPr>
        </p:nvSpPr>
        <p:spPr>
          <a:xfrm>
            <a:off x="943600" y="1701594"/>
            <a:ext cx="10304800" cy="2189719"/>
          </a:xfrm>
          <a:custGeom>
            <a:avLst/>
            <a:gdLst>
              <a:gd name="connsiteX0" fmla="*/ 146354 w 10304800"/>
              <a:gd name="connsiteY0" fmla="*/ 0 h 2189719"/>
              <a:gd name="connsiteX1" fmla="*/ 10158446 w 10304800"/>
              <a:gd name="connsiteY1" fmla="*/ 0 h 2189719"/>
              <a:gd name="connsiteX2" fmla="*/ 10304800 w 10304800"/>
              <a:gd name="connsiteY2" fmla="*/ 174542 h 2189719"/>
              <a:gd name="connsiteX3" fmla="*/ 10304800 w 10304800"/>
              <a:gd name="connsiteY3" fmla="*/ 2015177 h 2189719"/>
              <a:gd name="connsiteX4" fmla="*/ 10158446 w 10304800"/>
              <a:gd name="connsiteY4" fmla="*/ 2189719 h 2189719"/>
              <a:gd name="connsiteX5" fmla="*/ 146354 w 10304800"/>
              <a:gd name="connsiteY5" fmla="*/ 2189719 h 2189719"/>
              <a:gd name="connsiteX6" fmla="*/ 0 w 10304800"/>
              <a:gd name="connsiteY6" fmla="*/ 2015177 h 2189719"/>
              <a:gd name="connsiteX7" fmla="*/ 0 w 10304800"/>
              <a:gd name="connsiteY7" fmla="*/ 174542 h 2189719"/>
              <a:gd name="connsiteX8" fmla="*/ 146354 w 10304800"/>
              <a:gd name="connsiteY8" fmla="*/ 0 h 21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4800" h="2189719">
                <a:moveTo>
                  <a:pt x="146354" y="0"/>
                </a:moveTo>
                <a:lnTo>
                  <a:pt x="10158446" y="0"/>
                </a:lnTo>
                <a:cubicBezTo>
                  <a:pt x="10239275" y="0"/>
                  <a:pt x="10304800" y="78145"/>
                  <a:pt x="10304800" y="174542"/>
                </a:cubicBezTo>
                <a:lnTo>
                  <a:pt x="10304800" y="2015177"/>
                </a:lnTo>
                <a:cubicBezTo>
                  <a:pt x="10304800" y="2111574"/>
                  <a:pt x="10239275" y="2189719"/>
                  <a:pt x="10158446" y="2189719"/>
                </a:cubicBezTo>
                <a:lnTo>
                  <a:pt x="146354" y="2189719"/>
                </a:lnTo>
                <a:cubicBezTo>
                  <a:pt x="65525" y="2189719"/>
                  <a:pt x="0" y="2111574"/>
                  <a:pt x="0" y="2015177"/>
                </a:cubicBezTo>
                <a:lnTo>
                  <a:pt x="0" y="174542"/>
                </a:lnTo>
                <a:cubicBezTo>
                  <a:pt x="0" y="78145"/>
                  <a:pt x="65525" y="0"/>
                  <a:pt x="146354" y="0"/>
                </a:cubicBezTo>
                <a:close/>
              </a:path>
            </a:pathLst>
          </a:custGeom>
        </p:spPr>
        <p:txBody>
          <a:bodyPr wrap="square">
            <a:noAutofit/>
          </a:bodyPr>
          <a:lstStyle/>
          <a:p>
            <a:endParaRPr lang="en-ID"/>
          </a:p>
        </p:txBody>
      </p:sp>
    </p:spTree>
    <p:extLst>
      <p:ext uri="{BB962C8B-B14F-4D97-AF65-F5344CB8AC3E}">
        <p14:creationId xmlns:p14="http://schemas.microsoft.com/office/powerpoint/2010/main" val="170119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 Judul">
    <p:spTree>
      <p:nvGrpSpPr>
        <p:cNvPr id="1" name=""/>
        <p:cNvGrpSpPr/>
        <p:nvPr/>
      </p:nvGrpSpPr>
      <p:grpSpPr>
        <a:xfrm>
          <a:off x="0" y="0"/>
          <a:ext cx="0" cy="0"/>
          <a:chOff x="0" y="0"/>
          <a:chExt cx="0" cy="0"/>
        </a:xfrm>
      </p:grpSpPr>
      <p:sp>
        <p:nvSpPr>
          <p:cNvPr id="7" name="Tampungan Gambar 28">
            <a:extLst>
              <a:ext uri="{FF2B5EF4-FFF2-40B4-BE49-F238E27FC236}">
                <a16:creationId xmlns:a16="http://schemas.microsoft.com/office/drawing/2014/main" id="{DDF2F14A-2B3A-6447-8C3F-A4C44C43FD9F}"/>
              </a:ext>
            </a:extLst>
          </p:cNvPr>
          <p:cNvSpPr>
            <a:spLocks noGrp="1"/>
          </p:cNvSpPr>
          <p:nvPr>
            <p:ph type="pic" sz="quarter" idx="13"/>
          </p:nvPr>
        </p:nvSpPr>
        <p:spPr>
          <a:xfrm>
            <a:off x="6281084" y="4083609"/>
            <a:ext cx="4781863" cy="1603795"/>
          </a:xfrm>
          <a:custGeom>
            <a:avLst/>
            <a:gdLst>
              <a:gd name="connsiteX0" fmla="*/ 148800 w 4781863"/>
              <a:gd name="connsiteY0" fmla="*/ 0 h 1603795"/>
              <a:gd name="connsiteX1" fmla="*/ 4633063 w 4781863"/>
              <a:gd name="connsiteY1" fmla="*/ 0 h 1603795"/>
              <a:gd name="connsiteX2" fmla="*/ 4781863 w 4781863"/>
              <a:gd name="connsiteY2" fmla="*/ 148800 h 1603795"/>
              <a:gd name="connsiteX3" fmla="*/ 4781863 w 4781863"/>
              <a:gd name="connsiteY3" fmla="*/ 1454995 h 1603795"/>
              <a:gd name="connsiteX4" fmla="*/ 4633063 w 4781863"/>
              <a:gd name="connsiteY4" fmla="*/ 1603795 h 1603795"/>
              <a:gd name="connsiteX5" fmla="*/ 148800 w 4781863"/>
              <a:gd name="connsiteY5" fmla="*/ 1603795 h 1603795"/>
              <a:gd name="connsiteX6" fmla="*/ 0 w 4781863"/>
              <a:gd name="connsiteY6" fmla="*/ 1454995 h 1603795"/>
              <a:gd name="connsiteX7" fmla="*/ 0 w 4781863"/>
              <a:gd name="connsiteY7" fmla="*/ 148800 h 1603795"/>
              <a:gd name="connsiteX8" fmla="*/ 148800 w 4781863"/>
              <a:gd name="connsiteY8" fmla="*/ 0 h 160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1863" h="1603795">
                <a:moveTo>
                  <a:pt x="148800" y="0"/>
                </a:moveTo>
                <a:lnTo>
                  <a:pt x="4633063" y="0"/>
                </a:lnTo>
                <a:cubicBezTo>
                  <a:pt x="4715243" y="0"/>
                  <a:pt x="4781863" y="66620"/>
                  <a:pt x="4781863" y="148800"/>
                </a:cubicBezTo>
                <a:lnTo>
                  <a:pt x="4781863" y="1454995"/>
                </a:lnTo>
                <a:cubicBezTo>
                  <a:pt x="4781863" y="1537175"/>
                  <a:pt x="4715243" y="1603795"/>
                  <a:pt x="4633063" y="1603795"/>
                </a:cubicBezTo>
                <a:lnTo>
                  <a:pt x="148800" y="1603795"/>
                </a:lnTo>
                <a:cubicBezTo>
                  <a:pt x="66620" y="1603795"/>
                  <a:pt x="0" y="1537175"/>
                  <a:pt x="0" y="1454995"/>
                </a:cubicBezTo>
                <a:lnTo>
                  <a:pt x="0" y="148800"/>
                </a:lnTo>
                <a:cubicBezTo>
                  <a:pt x="0" y="66620"/>
                  <a:pt x="66620" y="0"/>
                  <a:pt x="148800" y="0"/>
                </a:cubicBezTo>
                <a:close/>
              </a:path>
            </a:pathLst>
          </a:custGeom>
        </p:spPr>
      </p:sp>
    </p:spTree>
    <p:extLst>
      <p:ext uri="{BB962C8B-B14F-4D97-AF65-F5344CB8AC3E}">
        <p14:creationId xmlns:p14="http://schemas.microsoft.com/office/powerpoint/2010/main" val="375082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CF06A322-C48C-B542-6C6B-04F8F3967A98}"/>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16902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0710DFEF-8215-A420-DC43-D915BB6DB13D}"/>
              </a:ext>
            </a:extLst>
          </p:cNvPr>
          <p:cNvSpPr>
            <a:spLocks noGrp="1"/>
          </p:cNvSpPr>
          <p:nvPr>
            <p:ph type="pic" sz="quarter" idx="10"/>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143099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04DC26D-912C-6A8D-E243-2F39FBB70503}"/>
              </a:ext>
            </a:extLst>
          </p:cNvPr>
          <p:cNvSpPr>
            <a:spLocks noGrp="1"/>
          </p:cNvSpPr>
          <p:nvPr>
            <p:ph type="pic" sz="quarter" idx="10"/>
          </p:nvPr>
        </p:nvSpPr>
        <p:spPr>
          <a:xfrm>
            <a:off x="3097676" y="1336127"/>
            <a:ext cx="2884024" cy="2884024"/>
          </a:xfrm>
          <a:custGeom>
            <a:avLst/>
            <a:gdLst>
              <a:gd name="connsiteX0" fmla="*/ 0 w 2884024"/>
              <a:gd name="connsiteY0" fmla="*/ 0 h 2884024"/>
              <a:gd name="connsiteX1" fmla="*/ 2884024 w 2884024"/>
              <a:gd name="connsiteY1" fmla="*/ 0 h 2884024"/>
              <a:gd name="connsiteX2" fmla="*/ 2884024 w 2884024"/>
              <a:gd name="connsiteY2" fmla="*/ 2884024 h 2884024"/>
              <a:gd name="connsiteX3" fmla="*/ 0 w 2884024"/>
              <a:gd name="connsiteY3" fmla="*/ 2884024 h 2884024"/>
            </a:gdLst>
            <a:ahLst/>
            <a:cxnLst>
              <a:cxn ang="0">
                <a:pos x="connsiteX0" y="connsiteY0"/>
              </a:cxn>
              <a:cxn ang="0">
                <a:pos x="connsiteX1" y="connsiteY1"/>
              </a:cxn>
              <a:cxn ang="0">
                <a:pos x="connsiteX2" y="connsiteY2"/>
              </a:cxn>
              <a:cxn ang="0">
                <a:pos x="connsiteX3" y="connsiteY3"/>
              </a:cxn>
            </a:cxnLst>
            <a:rect l="l" t="t" r="r" b="b"/>
            <a:pathLst>
              <a:path w="2884024" h="2884024">
                <a:moveTo>
                  <a:pt x="0" y="0"/>
                </a:moveTo>
                <a:lnTo>
                  <a:pt x="2884024" y="0"/>
                </a:lnTo>
                <a:lnTo>
                  <a:pt x="2884024" y="2884024"/>
                </a:lnTo>
                <a:lnTo>
                  <a:pt x="0" y="2884024"/>
                </a:lnTo>
                <a:close/>
              </a:path>
            </a:pathLst>
          </a:custGeom>
          <a:solidFill>
            <a:schemeClr val="bg1">
              <a:lumMod val="65000"/>
            </a:schemeClr>
          </a:solidFill>
        </p:spPr>
        <p:txBody>
          <a:bodyPr wrap="square">
            <a:noAutofit/>
          </a:bodyPr>
          <a:lstStyle/>
          <a:p>
            <a:endParaRPr lang="id-ID"/>
          </a:p>
        </p:txBody>
      </p:sp>
      <p:sp>
        <p:nvSpPr>
          <p:cNvPr id="7" name="Picture Placeholder 6">
            <a:extLst>
              <a:ext uri="{FF2B5EF4-FFF2-40B4-BE49-F238E27FC236}">
                <a16:creationId xmlns:a16="http://schemas.microsoft.com/office/drawing/2014/main" id="{039F0A8A-C877-26BE-D204-974CF12D5C74}"/>
              </a:ext>
            </a:extLst>
          </p:cNvPr>
          <p:cNvSpPr>
            <a:spLocks noGrp="1"/>
          </p:cNvSpPr>
          <p:nvPr>
            <p:ph type="pic" sz="quarter" idx="11"/>
          </p:nvPr>
        </p:nvSpPr>
        <p:spPr>
          <a:xfrm>
            <a:off x="647700" y="3142262"/>
            <a:ext cx="2884023" cy="2884023"/>
          </a:xfrm>
          <a:custGeom>
            <a:avLst/>
            <a:gdLst>
              <a:gd name="connsiteX0" fmla="*/ 0 w 2884023"/>
              <a:gd name="connsiteY0" fmla="*/ 0 h 2884023"/>
              <a:gd name="connsiteX1" fmla="*/ 2884023 w 2884023"/>
              <a:gd name="connsiteY1" fmla="*/ 0 h 2884023"/>
              <a:gd name="connsiteX2" fmla="*/ 2884023 w 2884023"/>
              <a:gd name="connsiteY2" fmla="*/ 2884023 h 2884023"/>
              <a:gd name="connsiteX3" fmla="*/ 0 w 2884023"/>
              <a:gd name="connsiteY3" fmla="*/ 2884023 h 2884023"/>
            </a:gdLst>
            <a:ahLst/>
            <a:cxnLst>
              <a:cxn ang="0">
                <a:pos x="connsiteX0" y="connsiteY0"/>
              </a:cxn>
              <a:cxn ang="0">
                <a:pos x="connsiteX1" y="connsiteY1"/>
              </a:cxn>
              <a:cxn ang="0">
                <a:pos x="connsiteX2" y="connsiteY2"/>
              </a:cxn>
              <a:cxn ang="0">
                <a:pos x="connsiteX3" y="connsiteY3"/>
              </a:cxn>
            </a:cxnLst>
            <a:rect l="l" t="t" r="r" b="b"/>
            <a:pathLst>
              <a:path w="2884023" h="2884023">
                <a:moveTo>
                  <a:pt x="0" y="0"/>
                </a:moveTo>
                <a:lnTo>
                  <a:pt x="2884023" y="0"/>
                </a:lnTo>
                <a:lnTo>
                  <a:pt x="2884023" y="2884023"/>
                </a:lnTo>
                <a:lnTo>
                  <a:pt x="0" y="2884023"/>
                </a:lnTo>
                <a:close/>
              </a:path>
            </a:pathLst>
          </a:custGeom>
          <a:solidFill>
            <a:schemeClr val="bg1">
              <a:lumMod val="65000"/>
            </a:schemeClr>
          </a:solidFill>
        </p:spPr>
        <p:txBody>
          <a:bodyPr wrap="square">
            <a:noAutofit/>
          </a:bodyPr>
          <a:lstStyle/>
          <a:p>
            <a:endParaRPr lang="id-ID"/>
          </a:p>
        </p:txBody>
      </p:sp>
    </p:spTree>
    <p:extLst>
      <p:ext uri="{BB962C8B-B14F-4D97-AF65-F5344CB8AC3E}">
        <p14:creationId xmlns:p14="http://schemas.microsoft.com/office/powerpoint/2010/main" val="2355085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A5F7236-E1C9-FB88-1839-B944C02DAA6B}"/>
              </a:ext>
            </a:extLst>
          </p:cNvPr>
          <p:cNvSpPr>
            <a:spLocks noGrp="1"/>
          </p:cNvSpPr>
          <p:nvPr>
            <p:ph type="pic" sz="quarter" idx="10"/>
          </p:nvPr>
        </p:nvSpPr>
        <p:spPr>
          <a:xfrm>
            <a:off x="6281221" y="1184910"/>
            <a:ext cx="2346404" cy="4983480"/>
          </a:xfrm>
          <a:custGeom>
            <a:avLst/>
            <a:gdLst>
              <a:gd name="connsiteX0" fmla="*/ 0 w 2346404"/>
              <a:gd name="connsiteY0" fmla="*/ 0 h 4983480"/>
              <a:gd name="connsiteX1" fmla="*/ 2346404 w 2346404"/>
              <a:gd name="connsiteY1" fmla="*/ 0 h 4983480"/>
              <a:gd name="connsiteX2" fmla="*/ 2346404 w 2346404"/>
              <a:gd name="connsiteY2" fmla="*/ 4983480 h 4983480"/>
              <a:gd name="connsiteX3" fmla="*/ 0 w 2346404"/>
              <a:gd name="connsiteY3" fmla="*/ 4983480 h 4983480"/>
            </a:gdLst>
            <a:ahLst/>
            <a:cxnLst>
              <a:cxn ang="0">
                <a:pos x="connsiteX0" y="connsiteY0"/>
              </a:cxn>
              <a:cxn ang="0">
                <a:pos x="connsiteX1" y="connsiteY1"/>
              </a:cxn>
              <a:cxn ang="0">
                <a:pos x="connsiteX2" y="connsiteY2"/>
              </a:cxn>
              <a:cxn ang="0">
                <a:pos x="connsiteX3" y="connsiteY3"/>
              </a:cxn>
            </a:cxnLst>
            <a:rect l="l" t="t" r="r" b="b"/>
            <a:pathLst>
              <a:path w="2346404" h="4983480">
                <a:moveTo>
                  <a:pt x="0" y="0"/>
                </a:moveTo>
                <a:lnTo>
                  <a:pt x="2346404" y="0"/>
                </a:lnTo>
                <a:lnTo>
                  <a:pt x="2346404" y="4983480"/>
                </a:lnTo>
                <a:lnTo>
                  <a:pt x="0" y="4983480"/>
                </a:lnTo>
                <a:close/>
              </a:path>
            </a:pathLst>
          </a:custGeom>
          <a:solidFill>
            <a:schemeClr val="bg1">
              <a:lumMod val="65000"/>
            </a:schemeClr>
          </a:solidFill>
        </p:spPr>
        <p:txBody>
          <a:bodyPr wrap="square">
            <a:noAutofit/>
          </a:bodyPr>
          <a:lstStyle/>
          <a:p>
            <a:endParaRPr lang="id-ID"/>
          </a:p>
        </p:txBody>
      </p:sp>
      <p:sp>
        <p:nvSpPr>
          <p:cNvPr id="9" name="Picture Placeholder 8">
            <a:extLst>
              <a:ext uri="{FF2B5EF4-FFF2-40B4-BE49-F238E27FC236}">
                <a16:creationId xmlns:a16="http://schemas.microsoft.com/office/drawing/2014/main" id="{9C52C81A-1C0F-E537-90F4-502C1C2E02F2}"/>
              </a:ext>
            </a:extLst>
          </p:cNvPr>
          <p:cNvSpPr>
            <a:spLocks noGrp="1"/>
          </p:cNvSpPr>
          <p:nvPr>
            <p:ph type="pic" sz="quarter" idx="11"/>
          </p:nvPr>
        </p:nvSpPr>
        <p:spPr>
          <a:xfrm>
            <a:off x="9046816" y="1184910"/>
            <a:ext cx="2346404" cy="4983480"/>
          </a:xfrm>
          <a:custGeom>
            <a:avLst/>
            <a:gdLst>
              <a:gd name="connsiteX0" fmla="*/ 0 w 2346404"/>
              <a:gd name="connsiteY0" fmla="*/ 0 h 4983480"/>
              <a:gd name="connsiteX1" fmla="*/ 2346404 w 2346404"/>
              <a:gd name="connsiteY1" fmla="*/ 0 h 4983480"/>
              <a:gd name="connsiteX2" fmla="*/ 2346404 w 2346404"/>
              <a:gd name="connsiteY2" fmla="*/ 4983480 h 4983480"/>
              <a:gd name="connsiteX3" fmla="*/ 0 w 2346404"/>
              <a:gd name="connsiteY3" fmla="*/ 4983480 h 4983480"/>
            </a:gdLst>
            <a:ahLst/>
            <a:cxnLst>
              <a:cxn ang="0">
                <a:pos x="connsiteX0" y="connsiteY0"/>
              </a:cxn>
              <a:cxn ang="0">
                <a:pos x="connsiteX1" y="connsiteY1"/>
              </a:cxn>
              <a:cxn ang="0">
                <a:pos x="connsiteX2" y="connsiteY2"/>
              </a:cxn>
              <a:cxn ang="0">
                <a:pos x="connsiteX3" y="connsiteY3"/>
              </a:cxn>
            </a:cxnLst>
            <a:rect l="l" t="t" r="r" b="b"/>
            <a:pathLst>
              <a:path w="2346404" h="4983480">
                <a:moveTo>
                  <a:pt x="0" y="0"/>
                </a:moveTo>
                <a:lnTo>
                  <a:pt x="2346404" y="0"/>
                </a:lnTo>
                <a:lnTo>
                  <a:pt x="2346404" y="4983480"/>
                </a:lnTo>
                <a:lnTo>
                  <a:pt x="0" y="4983480"/>
                </a:lnTo>
                <a:close/>
              </a:path>
            </a:pathLst>
          </a:custGeom>
          <a:solidFill>
            <a:schemeClr val="bg1">
              <a:lumMod val="65000"/>
            </a:schemeClr>
          </a:solidFill>
        </p:spPr>
        <p:txBody>
          <a:bodyPr wrap="square">
            <a:noAutofit/>
          </a:bodyPr>
          <a:lstStyle/>
          <a:p>
            <a:endParaRPr lang="id-ID"/>
          </a:p>
        </p:txBody>
      </p:sp>
    </p:spTree>
    <p:extLst>
      <p:ext uri="{BB962C8B-B14F-4D97-AF65-F5344CB8AC3E}">
        <p14:creationId xmlns:p14="http://schemas.microsoft.com/office/powerpoint/2010/main" val="2410255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2D779A-2A30-EB69-A363-9C4813EAA234}"/>
              </a:ext>
            </a:extLst>
          </p:cNvPr>
          <p:cNvSpPr>
            <a:spLocks noGrp="1"/>
          </p:cNvSpPr>
          <p:nvPr>
            <p:ph type="pic" sz="quarter" idx="10"/>
          </p:nvPr>
        </p:nvSpPr>
        <p:spPr>
          <a:xfrm>
            <a:off x="652296" y="1186180"/>
            <a:ext cx="6395648" cy="2120198"/>
          </a:xfrm>
          <a:custGeom>
            <a:avLst/>
            <a:gdLst>
              <a:gd name="connsiteX0" fmla="*/ 0 w 6395648"/>
              <a:gd name="connsiteY0" fmla="*/ 0 h 2120198"/>
              <a:gd name="connsiteX1" fmla="*/ 6395648 w 6395648"/>
              <a:gd name="connsiteY1" fmla="*/ 0 h 2120198"/>
              <a:gd name="connsiteX2" fmla="*/ 6395648 w 6395648"/>
              <a:gd name="connsiteY2" fmla="*/ 2120198 h 2120198"/>
              <a:gd name="connsiteX3" fmla="*/ 0 w 6395648"/>
              <a:gd name="connsiteY3" fmla="*/ 2120198 h 2120198"/>
            </a:gdLst>
            <a:ahLst/>
            <a:cxnLst>
              <a:cxn ang="0">
                <a:pos x="connsiteX0" y="connsiteY0"/>
              </a:cxn>
              <a:cxn ang="0">
                <a:pos x="connsiteX1" y="connsiteY1"/>
              </a:cxn>
              <a:cxn ang="0">
                <a:pos x="connsiteX2" y="connsiteY2"/>
              </a:cxn>
              <a:cxn ang="0">
                <a:pos x="connsiteX3" y="connsiteY3"/>
              </a:cxn>
            </a:cxnLst>
            <a:rect l="l" t="t" r="r" b="b"/>
            <a:pathLst>
              <a:path w="6395648" h="2120198">
                <a:moveTo>
                  <a:pt x="0" y="0"/>
                </a:moveTo>
                <a:lnTo>
                  <a:pt x="6395648" y="0"/>
                </a:lnTo>
                <a:lnTo>
                  <a:pt x="6395648" y="2120198"/>
                </a:lnTo>
                <a:lnTo>
                  <a:pt x="0" y="2120198"/>
                </a:lnTo>
                <a:close/>
              </a:path>
            </a:pathLst>
          </a:custGeom>
          <a:solidFill>
            <a:schemeClr val="bg1">
              <a:lumMod val="65000"/>
            </a:schemeClr>
          </a:solidFill>
        </p:spPr>
        <p:txBody>
          <a:bodyPr wrap="square">
            <a:noAutofit/>
          </a:bodyPr>
          <a:lstStyle/>
          <a:p>
            <a:endParaRPr lang="id-ID"/>
          </a:p>
        </p:txBody>
      </p:sp>
    </p:spTree>
    <p:extLst>
      <p:ext uri="{BB962C8B-B14F-4D97-AF65-F5344CB8AC3E}">
        <p14:creationId xmlns:p14="http://schemas.microsoft.com/office/powerpoint/2010/main" val="2738771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C12D53C-1F04-F2B9-C78E-BD5858A91CFC}"/>
              </a:ext>
            </a:extLst>
          </p:cNvPr>
          <p:cNvSpPr>
            <a:spLocks noGrp="1"/>
          </p:cNvSpPr>
          <p:nvPr>
            <p:ph type="pic" sz="quarter" idx="10"/>
          </p:nvPr>
        </p:nvSpPr>
        <p:spPr>
          <a:xfrm>
            <a:off x="4983091" y="1219200"/>
            <a:ext cx="2606612" cy="5958348"/>
          </a:xfrm>
          <a:custGeom>
            <a:avLst/>
            <a:gdLst>
              <a:gd name="connsiteX0" fmla="*/ 0 w 2606612"/>
              <a:gd name="connsiteY0" fmla="*/ 0 h 5958348"/>
              <a:gd name="connsiteX1" fmla="*/ 2606612 w 2606612"/>
              <a:gd name="connsiteY1" fmla="*/ 0 h 5958348"/>
              <a:gd name="connsiteX2" fmla="*/ 2606612 w 2606612"/>
              <a:gd name="connsiteY2" fmla="*/ 5958348 h 5958348"/>
              <a:gd name="connsiteX3" fmla="*/ 0 w 2606612"/>
              <a:gd name="connsiteY3" fmla="*/ 5958348 h 5958348"/>
            </a:gdLst>
            <a:ahLst/>
            <a:cxnLst>
              <a:cxn ang="0">
                <a:pos x="connsiteX0" y="connsiteY0"/>
              </a:cxn>
              <a:cxn ang="0">
                <a:pos x="connsiteX1" y="connsiteY1"/>
              </a:cxn>
              <a:cxn ang="0">
                <a:pos x="connsiteX2" y="connsiteY2"/>
              </a:cxn>
              <a:cxn ang="0">
                <a:pos x="connsiteX3" y="connsiteY3"/>
              </a:cxn>
            </a:cxnLst>
            <a:rect l="l" t="t" r="r" b="b"/>
            <a:pathLst>
              <a:path w="2606612" h="5958348">
                <a:moveTo>
                  <a:pt x="0" y="0"/>
                </a:moveTo>
                <a:lnTo>
                  <a:pt x="2606612" y="0"/>
                </a:lnTo>
                <a:lnTo>
                  <a:pt x="2606612" y="5958348"/>
                </a:lnTo>
                <a:lnTo>
                  <a:pt x="0" y="5958348"/>
                </a:lnTo>
                <a:close/>
              </a:path>
            </a:pathLst>
          </a:custGeom>
          <a:solidFill>
            <a:schemeClr val="bg1">
              <a:lumMod val="65000"/>
            </a:schemeClr>
          </a:solidFill>
        </p:spPr>
        <p:txBody>
          <a:bodyPr wrap="square">
            <a:noAutofit/>
          </a:bodyPr>
          <a:lstStyle/>
          <a:p>
            <a:endParaRPr lang="id-ID"/>
          </a:p>
        </p:txBody>
      </p:sp>
    </p:spTree>
    <p:extLst>
      <p:ext uri="{BB962C8B-B14F-4D97-AF65-F5344CB8AC3E}">
        <p14:creationId xmlns:p14="http://schemas.microsoft.com/office/powerpoint/2010/main" val="3342791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08524A8-7B71-7D99-25D5-3AE9E8B0C0BC}"/>
              </a:ext>
            </a:extLst>
          </p:cNvPr>
          <p:cNvSpPr>
            <a:spLocks noGrp="1"/>
          </p:cNvSpPr>
          <p:nvPr>
            <p:ph type="pic" sz="quarter" idx="10"/>
          </p:nvPr>
        </p:nvSpPr>
        <p:spPr>
          <a:xfrm>
            <a:off x="884913" y="1244928"/>
            <a:ext cx="2224712" cy="2224712"/>
          </a:xfrm>
          <a:custGeom>
            <a:avLst/>
            <a:gdLst>
              <a:gd name="connsiteX0" fmla="*/ 0 w 2224712"/>
              <a:gd name="connsiteY0" fmla="*/ 0 h 2224712"/>
              <a:gd name="connsiteX1" fmla="*/ 2224712 w 2224712"/>
              <a:gd name="connsiteY1" fmla="*/ 0 h 2224712"/>
              <a:gd name="connsiteX2" fmla="*/ 2224712 w 2224712"/>
              <a:gd name="connsiteY2" fmla="*/ 2224712 h 2224712"/>
              <a:gd name="connsiteX3" fmla="*/ 0 w 2224712"/>
              <a:gd name="connsiteY3" fmla="*/ 2224712 h 2224712"/>
            </a:gdLst>
            <a:ahLst/>
            <a:cxnLst>
              <a:cxn ang="0">
                <a:pos x="connsiteX0" y="connsiteY0"/>
              </a:cxn>
              <a:cxn ang="0">
                <a:pos x="connsiteX1" y="connsiteY1"/>
              </a:cxn>
              <a:cxn ang="0">
                <a:pos x="connsiteX2" y="connsiteY2"/>
              </a:cxn>
              <a:cxn ang="0">
                <a:pos x="connsiteX3" y="connsiteY3"/>
              </a:cxn>
            </a:cxnLst>
            <a:rect l="l" t="t" r="r" b="b"/>
            <a:pathLst>
              <a:path w="2224712" h="2224712">
                <a:moveTo>
                  <a:pt x="0" y="0"/>
                </a:moveTo>
                <a:lnTo>
                  <a:pt x="2224712" y="0"/>
                </a:lnTo>
                <a:lnTo>
                  <a:pt x="2224712" y="2224712"/>
                </a:lnTo>
                <a:lnTo>
                  <a:pt x="0" y="2224712"/>
                </a:lnTo>
                <a:close/>
              </a:path>
            </a:pathLst>
          </a:custGeom>
          <a:solidFill>
            <a:schemeClr val="bg1">
              <a:lumMod val="65000"/>
            </a:schemeClr>
          </a:solidFill>
        </p:spPr>
        <p:txBody>
          <a:bodyPr wrap="square">
            <a:noAutofit/>
          </a:bodyPr>
          <a:lstStyle/>
          <a:p>
            <a:endParaRPr lang="id-ID"/>
          </a:p>
        </p:txBody>
      </p:sp>
      <p:sp>
        <p:nvSpPr>
          <p:cNvPr id="10" name="Picture Placeholder 9">
            <a:extLst>
              <a:ext uri="{FF2B5EF4-FFF2-40B4-BE49-F238E27FC236}">
                <a16:creationId xmlns:a16="http://schemas.microsoft.com/office/drawing/2014/main" id="{5BA99118-9360-E1D5-5086-318D4BB013C2}"/>
              </a:ext>
            </a:extLst>
          </p:cNvPr>
          <p:cNvSpPr>
            <a:spLocks noGrp="1"/>
          </p:cNvSpPr>
          <p:nvPr>
            <p:ph type="pic" sz="quarter" idx="11"/>
          </p:nvPr>
        </p:nvSpPr>
        <p:spPr>
          <a:xfrm>
            <a:off x="3525400" y="1244928"/>
            <a:ext cx="2224712" cy="2224712"/>
          </a:xfrm>
          <a:custGeom>
            <a:avLst/>
            <a:gdLst>
              <a:gd name="connsiteX0" fmla="*/ 0 w 2224712"/>
              <a:gd name="connsiteY0" fmla="*/ 0 h 2224712"/>
              <a:gd name="connsiteX1" fmla="*/ 2224712 w 2224712"/>
              <a:gd name="connsiteY1" fmla="*/ 0 h 2224712"/>
              <a:gd name="connsiteX2" fmla="*/ 2224712 w 2224712"/>
              <a:gd name="connsiteY2" fmla="*/ 2224712 h 2224712"/>
              <a:gd name="connsiteX3" fmla="*/ 0 w 2224712"/>
              <a:gd name="connsiteY3" fmla="*/ 2224712 h 2224712"/>
            </a:gdLst>
            <a:ahLst/>
            <a:cxnLst>
              <a:cxn ang="0">
                <a:pos x="connsiteX0" y="connsiteY0"/>
              </a:cxn>
              <a:cxn ang="0">
                <a:pos x="connsiteX1" y="connsiteY1"/>
              </a:cxn>
              <a:cxn ang="0">
                <a:pos x="connsiteX2" y="connsiteY2"/>
              </a:cxn>
              <a:cxn ang="0">
                <a:pos x="connsiteX3" y="connsiteY3"/>
              </a:cxn>
            </a:cxnLst>
            <a:rect l="l" t="t" r="r" b="b"/>
            <a:pathLst>
              <a:path w="2224712" h="2224712">
                <a:moveTo>
                  <a:pt x="0" y="0"/>
                </a:moveTo>
                <a:lnTo>
                  <a:pt x="2224712" y="0"/>
                </a:lnTo>
                <a:lnTo>
                  <a:pt x="2224712" y="2224712"/>
                </a:lnTo>
                <a:lnTo>
                  <a:pt x="0" y="2224712"/>
                </a:lnTo>
                <a:close/>
              </a:path>
            </a:pathLst>
          </a:custGeom>
          <a:solidFill>
            <a:schemeClr val="bg1">
              <a:lumMod val="65000"/>
            </a:schemeClr>
          </a:solidFill>
        </p:spPr>
        <p:txBody>
          <a:bodyPr wrap="square">
            <a:noAutofit/>
          </a:bodyPr>
          <a:lstStyle/>
          <a:p>
            <a:endParaRPr lang="id-ID"/>
          </a:p>
        </p:txBody>
      </p:sp>
      <p:sp>
        <p:nvSpPr>
          <p:cNvPr id="11" name="Picture Placeholder 10">
            <a:extLst>
              <a:ext uri="{FF2B5EF4-FFF2-40B4-BE49-F238E27FC236}">
                <a16:creationId xmlns:a16="http://schemas.microsoft.com/office/drawing/2014/main" id="{6812E6FC-F702-D3BD-C082-F283DA3D6EB9}"/>
              </a:ext>
            </a:extLst>
          </p:cNvPr>
          <p:cNvSpPr>
            <a:spLocks noGrp="1"/>
          </p:cNvSpPr>
          <p:nvPr>
            <p:ph type="pic" sz="quarter" idx="12"/>
          </p:nvPr>
        </p:nvSpPr>
        <p:spPr>
          <a:xfrm>
            <a:off x="3525400" y="3889806"/>
            <a:ext cx="2224712" cy="2224712"/>
          </a:xfrm>
          <a:custGeom>
            <a:avLst/>
            <a:gdLst>
              <a:gd name="connsiteX0" fmla="*/ 0 w 2224712"/>
              <a:gd name="connsiteY0" fmla="*/ 0 h 2224712"/>
              <a:gd name="connsiteX1" fmla="*/ 2224712 w 2224712"/>
              <a:gd name="connsiteY1" fmla="*/ 0 h 2224712"/>
              <a:gd name="connsiteX2" fmla="*/ 2224712 w 2224712"/>
              <a:gd name="connsiteY2" fmla="*/ 2224712 h 2224712"/>
              <a:gd name="connsiteX3" fmla="*/ 0 w 2224712"/>
              <a:gd name="connsiteY3" fmla="*/ 2224712 h 2224712"/>
            </a:gdLst>
            <a:ahLst/>
            <a:cxnLst>
              <a:cxn ang="0">
                <a:pos x="connsiteX0" y="connsiteY0"/>
              </a:cxn>
              <a:cxn ang="0">
                <a:pos x="connsiteX1" y="connsiteY1"/>
              </a:cxn>
              <a:cxn ang="0">
                <a:pos x="connsiteX2" y="connsiteY2"/>
              </a:cxn>
              <a:cxn ang="0">
                <a:pos x="connsiteX3" y="connsiteY3"/>
              </a:cxn>
            </a:cxnLst>
            <a:rect l="l" t="t" r="r" b="b"/>
            <a:pathLst>
              <a:path w="2224712" h="2224712">
                <a:moveTo>
                  <a:pt x="0" y="0"/>
                </a:moveTo>
                <a:lnTo>
                  <a:pt x="2224712" y="0"/>
                </a:lnTo>
                <a:lnTo>
                  <a:pt x="2224712" y="2224712"/>
                </a:lnTo>
                <a:lnTo>
                  <a:pt x="0" y="2224712"/>
                </a:lnTo>
                <a:close/>
              </a:path>
            </a:pathLst>
          </a:custGeom>
          <a:solidFill>
            <a:schemeClr val="bg1">
              <a:lumMod val="65000"/>
            </a:schemeClr>
          </a:solidFill>
        </p:spPr>
        <p:txBody>
          <a:bodyPr wrap="square">
            <a:noAutofit/>
          </a:bodyPr>
          <a:lstStyle/>
          <a:p>
            <a:endParaRPr lang="id-ID"/>
          </a:p>
        </p:txBody>
      </p:sp>
      <p:sp>
        <p:nvSpPr>
          <p:cNvPr id="8" name="Picture Placeholder 7">
            <a:extLst>
              <a:ext uri="{FF2B5EF4-FFF2-40B4-BE49-F238E27FC236}">
                <a16:creationId xmlns:a16="http://schemas.microsoft.com/office/drawing/2014/main" id="{59F9BB79-956C-D472-22BA-BFE85912EC12}"/>
              </a:ext>
            </a:extLst>
          </p:cNvPr>
          <p:cNvSpPr>
            <a:spLocks noGrp="1"/>
          </p:cNvSpPr>
          <p:nvPr>
            <p:ph type="pic" sz="quarter" idx="13"/>
          </p:nvPr>
        </p:nvSpPr>
        <p:spPr>
          <a:xfrm>
            <a:off x="884913" y="3889806"/>
            <a:ext cx="2224712" cy="2224712"/>
          </a:xfrm>
          <a:custGeom>
            <a:avLst/>
            <a:gdLst>
              <a:gd name="connsiteX0" fmla="*/ 0 w 2224712"/>
              <a:gd name="connsiteY0" fmla="*/ 0 h 2224712"/>
              <a:gd name="connsiteX1" fmla="*/ 2224712 w 2224712"/>
              <a:gd name="connsiteY1" fmla="*/ 0 h 2224712"/>
              <a:gd name="connsiteX2" fmla="*/ 2224712 w 2224712"/>
              <a:gd name="connsiteY2" fmla="*/ 2224712 h 2224712"/>
              <a:gd name="connsiteX3" fmla="*/ 0 w 2224712"/>
              <a:gd name="connsiteY3" fmla="*/ 2224712 h 2224712"/>
            </a:gdLst>
            <a:ahLst/>
            <a:cxnLst>
              <a:cxn ang="0">
                <a:pos x="connsiteX0" y="connsiteY0"/>
              </a:cxn>
              <a:cxn ang="0">
                <a:pos x="connsiteX1" y="connsiteY1"/>
              </a:cxn>
              <a:cxn ang="0">
                <a:pos x="connsiteX2" y="connsiteY2"/>
              </a:cxn>
              <a:cxn ang="0">
                <a:pos x="connsiteX3" y="connsiteY3"/>
              </a:cxn>
            </a:cxnLst>
            <a:rect l="l" t="t" r="r" b="b"/>
            <a:pathLst>
              <a:path w="2224712" h="2224712">
                <a:moveTo>
                  <a:pt x="0" y="0"/>
                </a:moveTo>
                <a:lnTo>
                  <a:pt x="2224712" y="0"/>
                </a:lnTo>
                <a:lnTo>
                  <a:pt x="2224712" y="2224712"/>
                </a:lnTo>
                <a:lnTo>
                  <a:pt x="0" y="2224712"/>
                </a:lnTo>
                <a:close/>
              </a:path>
            </a:pathLst>
          </a:custGeom>
          <a:solidFill>
            <a:schemeClr val="bg1">
              <a:lumMod val="65000"/>
            </a:schemeClr>
          </a:solidFill>
        </p:spPr>
        <p:txBody>
          <a:bodyPr wrap="square">
            <a:noAutofit/>
          </a:bodyPr>
          <a:lstStyle/>
          <a:p>
            <a:endParaRPr lang="id-ID"/>
          </a:p>
        </p:txBody>
      </p:sp>
    </p:spTree>
    <p:extLst>
      <p:ext uri="{BB962C8B-B14F-4D97-AF65-F5344CB8AC3E}">
        <p14:creationId xmlns:p14="http://schemas.microsoft.com/office/powerpoint/2010/main" val="885838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48B9DF-FC4F-272A-DD4E-79F8FF552046}"/>
              </a:ext>
            </a:extLst>
          </p:cNvPr>
          <p:cNvSpPr>
            <a:spLocks noGrp="1"/>
          </p:cNvSpPr>
          <p:nvPr>
            <p:ph type="pic" sz="quarter" idx="10"/>
          </p:nvPr>
        </p:nvSpPr>
        <p:spPr>
          <a:xfrm>
            <a:off x="5324301" y="1214718"/>
            <a:ext cx="2175568" cy="1475142"/>
          </a:xfrm>
          <a:custGeom>
            <a:avLst/>
            <a:gdLst>
              <a:gd name="connsiteX0" fmla="*/ 0 w 2175568"/>
              <a:gd name="connsiteY0" fmla="*/ 0 h 1475142"/>
              <a:gd name="connsiteX1" fmla="*/ 2175568 w 2175568"/>
              <a:gd name="connsiteY1" fmla="*/ 0 h 1475142"/>
              <a:gd name="connsiteX2" fmla="*/ 2175568 w 2175568"/>
              <a:gd name="connsiteY2" fmla="*/ 1475142 h 1475142"/>
              <a:gd name="connsiteX3" fmla="*/ 0 w 2175568"/>
              <a:gd name="connsiteY3" fmla="*/ 1475142 h 1475142"/>
            </a:gdLst>
            <a:ahLst/>
            <a:cxnLst>
              <a:cxn ang="0">
                <a:pos x="connsiteX0" y="connsiteY0"/>
              </a:cxn>
              <a:cxn ang="0">
                <a:pos x="connsiteX1" y="connsiteY1"/>
              </a:cxn>
              <a:cxn ang="0">
                <a:pos x="connsiteX2" y="connsiteY2"/>
              </a:cxn>
              <a:cxn ang="0">
                <a:pos x="connsiteX3" y="connsiteY3"/>
              </a:cxn>
            </a:cxnLst>
            <a:rect l="l" t="t" r="r" b="b"/>
            <a:pathLst>
              <a:path w="2175568" h="1475142">
                <a:moveTo>
                  <a:pt x="0" y="0"/>
                </a:moveTo>
                <a:lnTo>
                  <a:pt x="2175568" y="0"/>
                </a:lnTo>
                <a:lnTo>
                  <a:pt x="2175568" y="1475142"/>
                </a:lnTo>
                <a:lnTo>
                  <a:pt x="0" y="1475142"/>
                </a:lnTo>
                <a:close/>
              </a:path>
            </a:pathLst>
          </a:custGeom>
          <a:solidFill>
            <a:schemeClr val="bg1">
              <a:lumMod val="65000"/>
            </a:schemeClr>
          </a:solidFill>
        </p:spPr>
        <p:txBody>
          <a:bodyPr wrap="square">
            <a:noAutofit/>
          </a:bodyPr>
          <a:lstStyle/>
          <a:p>
            <a:endParaRPr lang="id-ID"/>
          </a:p>
        </p:txBody>
      </p:sp>
      <p:sp>
        <p:nvSpPr>
          <p:cNvPr id="12" name="Picture Placeholder 11">
            <a:extLst>
              <a:ext uri="{FF2B5EF4-FFF2-40B4-BE49-F238E27FC236}">
                <a16:creationId xmlns:a16="http://schemas.microsoft.com/office/drawing/2014/main" id="{DE0F36B5-1DBC-0B5A-1C23-3431282127B5}"/>
              </a:ext>
            </a:extLst>
          </p:cNvPr>
          <p:cNvSpPr>
            <a:spLocks noGrp="1"/>
          </p:cNvSpPr>
          <p:nvPr>
            <p:ph type="pic" sz="quarter" idx="11"/>
          </p:nvPr>
        </p:nvSpPr>
        <p:spPr>
          <a:xfrm>
            <a:off x="9383183" y="2944308"/>
            <a:ext cx="2175568" cy="1475142"/>
          </a:xfrm>
          <a:custGeom>
            <a:avLst/>
            <a:gdLst>
              <a:gd name="connsiteX0" fmla="*/ 0 w 2175568"/>
              <a:gd name="connsiteY0" fmla="*/ 0 h 1475142"/>
              <a:gd name="connsiteX1" fmla="*/ 2175568 w 2175568"/>
              <a:gd name="connsiteY1" fmla="*/ 0 h 1475142"/>
              <a:gd name="connsiteX2" fmla="*/ 2175568 w 2175568"/>
              <a:gd name="connsiteY2" fmla="*/ 1475142 h 1475142"/>
              <a:gd name="connsiteX3" fmla="*/ 0 w 2175568"/>
              <a:gd name="connsiteY3" fmla="*/ 1475142 h 1475142"/>
            </a:gdLst>
            <a:ahLst/>
            <a:cxnLst>
              <a:cxn ang="0">
                <a:pos x="connsiteX0" y="connsiteY0"/>
              </a:cxn>
              <a:cxn ang="0">
                <a:pos x="connsiteX1" y="connsiteY1"/>
              </a:cxn>
              <a:cxn ang="0">
                <a:pos x="connsiteX2" y="connsiteY2"/>
              </a:cxn>
              <a:cxn ang="0">
                <a:pos x="connsiteX3" y="connsiteY3"/>
              </a:cxn>
            </a:cxnLst>
            <a:rect l="l" t="t" r="r" b="b"/>
            <a:pathLst>
              <a:path w="2175568" h="1475142">
                <a:moveTo>
                  <a:pt x="0" y="0"/>
                </a:moveTo>
                <a:lnTo>
                  <a:pt x="2175568" y="0"/>
                </a:lnTo>
                <a:lnTo>
                  <a:pt x="2175568" y="1475142"/>
                </a:lnTo>
                <a:lnTo>
                  <a:pt x="0" y="1475142"/>
                </a:lnTo>
                <a:close/>
              </a:path>
            </a:pathLst>
          </a:custGeom>
          <a:solidFill>
            <a:schemeClr val="bg1">
              <a:lumMod val="65000"/>
            </a:schemeClr>
          </a:solidFill>
        </p:spPr>
        <p:txBody>
          <a:bodyPr wrap="square">
            <a:noAutofit/>
          </a:bodyPr>
          <a:lstStyle/>
          <a:p>
            <a:endParaRPr lang="id-ID"/>
          </a:p>
        </p:txBody>
      </p:sp>
      <p:sp>
        <p:nvSpPr>
          <p:cNvPr id="6" name="Picture Placeholder 5">
            <a:extLst>
              <a:ext uri="{FF2B5EF4-FFF2-40B4-BE49-F238E27FC236}">
                <a16:creationId xmlns:a16="http://schemas.microsoft.com/office/drawing/2014/main" id="{7741451C-5C5A-F9F7-CEB2-089006E59149}"/>
              </a:ext>
            </a:extLst>
          </p:cNvPr>
          <p:cNvSpPr>
            <a:spLocks noGrp="1"/>
          </p:cNvSpPr>
          <p:nvPr>
            <p:ph type="pic" sz="quarter" idx="12"/>
          </p:nvPr>
        </p:nvSpPr>
        <p:spPr>
          <a:xfrm>
            <a:off x="5316169" y="4677832"/>
            <a:ext cx="2175568" cy="1475142"/>
          </a:xfrm>
          <a:custGeom>
            <a:avLst/>
            <a:gdLst>
              <a:gd name="connsiteX0" fmla="*/ 0 w 2175568"/>
              <a:gd name="connsiteY0" fmla="*/ 0 h 1475142"/>
              <a:gd name="connsiteX1" fmla="*/ 2175568 w 2175568"/>
              <a:gd name="connsiteY1" fmla="*/ 0 h 1475142"/>
              <a:gd name="connsiteX2" fmla="*/ 2175568 w 2175568"/>
              <a:gd name="connsiteY2" fmla="*/ 1475142 h 1475142"/>
              <a:gd name="connsiteX3" fmla="*/ 0 w 2175568"/>
              <a:gd name="connsiteY3" fmla="*/ 1475142 h 1475142"/>
            </a:gdLst>
            <a:ahLst/>
            <a:cxnLst>
              <a:cxn ang="0">
                <a:pos x="connsiteX0" y="connsiteY0"/>
              </a:cxn>
              <a:cxn ang="0">
                <a:pos x="connsiteX1" y="connsiteY1"/>
              </a:cxn>
              <a:cxn ang="0">
                <a:pos x="connsiteX2" y="connsiteY2"/>
              </a:cxn>
              <a:cxn ang="0">
                <a:pos x="connsiteX3" y="connsiteY3"/>
              </a:cxn>
            </a:cxnLst>
            <a:rect l="l" t="t" r="r" b="b"/>
            <a:pathLst>
              <a:path w="2175568" h="1475142">
                <a:moveTo>
                  <a:pt x="0" y="0"/>
                </a:moveTo>
                <a:lnTo>
                  <a:pt x="2175568" y="0"/>
                </a:lnTo>
                <a:lnTo>
                  <a:pt x="2175568" y="1475142"/>
                </a:lnTo>
                <a:lnTo>
                  <a:pt x="0" y="1475142"/>
                </a:lnTo>
                <a:close/>
              </a:path>
            </a:pathLst>
          </a:custGeom>
          <a:solidFill>
            <a:schemeClr val="bg1">
              <a:lumMod val="65000"/>
            </a:schemeClr>
          </a:solidFill>
        </p:spPr>
        <p:txBody>
          <a:bodyPr wrap="square">
            <a:noAutofit/>
          </a:bodyPr>
          <a:lstStyle/>
          <a:p>
            <a:endParaRPr lang="id-ID"/>
          </a:p>
        </p:txBody>
      </p:sp>
    </p:spTree>
    <p:extLst>
      <p:ext uri="{BB962C8B-B14F-4D97-AF65-F5344CB8AC3E}">
        <p14:creationId xmlns:p14="http://schemas.microsoft.com/office/powerpoint/2010/main" val="174168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728C616-D180-73FE-3225-FD6C110C8504}"/>
              </a:ext>
            </a:extLst>
          </p:cNvPr>
          <p:cNvSpPr>
            <a:spLocks noGrp="1"/>
          </p:cNvSpPr>
          <p:nvPr>
            <p:ph type="pic" sz="quarter" idx="10"/>
          </p:nvPr>
        </p:nvSpPr>
        <p:spPr>
          <a:xfrm>
            <a:off x="0" y="1382074"/>
            <a:ext cx="5228370" cy="2046926"/>
          </a:xfrm>
          <a:custGeom>
            <a:avLst/>
            <a:gdLst>
              <a:gd name="connsiteX0" fmla="*/ 0 w 5228370"/>
              <a:gd name="connsiteY0" fmla="*/ 0 h 2046926"/>
              <a:gd name="connsiteX1" fmla="*/ 5228370 w 5228370"/>
              <a:gd name="connsiteY1" fmla="*/ 0 h 2046926"/>
              <a:gd name="connsiteX2" fmla="*/ 5228370 w 5228370"/>
              <a:gd name="connsiteY2" fmla="*/ 2046926 h 2046926"/>
              <a:gd name="connsiteX3" fmla="*/ 0 w 5228370"/>
              <a:gd name="connsiteY3" fmla="*/ 2046926 h 2046926"/>
            </a:gdLst>
            <a:ahLst/>
            <a:cxnLst>
              <a:cxn ang="0">
                <a:pos x="connsiteX0" y="connsiteY0"/>
              </a:cxn>
              <a:cxn ang="0">
                <a:pos x="connsiteX1" y="connsiteY1"/>
              </a:cxn>
              <a:cxn ang="0">
                <a:pos x="connsiteX2" y="connsiteY2"/>
              </a:cxn>
              <a:cxn ang="0">
                <a:pos x="connsiteX3" y="connsiteY3"/>
              </a:cxn>
            </a:cxnLst>
            <a:rect l="l" t="t" r="r" b="b"/>
            <a:pathLst>
              <a:path w="5228370" h="2046926">
                <a:moveTo>
                  <a:pt x="0" y="0"/>
                </a:moveTo>
                <a:lnTo>
                  <a:pt x="5228370" y="0"/>
                </a:lnTo>
                <a:lnTo>
                  <a:pt x="5228370" y="2046926"/>
                </a:lnTo>
                <a:lnTo>
                  <a:pt x="0" y="2046926"/>
                </a:lnTo>
                <a:close/>
              </a:path>
            </a:pathLst>
          </a:custGeom>
          <a:solidFill>
            <a:schemeClr val="bg1">
              <a:lumMod val="65000"/>
            </a:schemeClr>
          </a:solidFill>
        </p:spPr>
        <p:txBody>
          <a:bodyPr wrap="square">
            <a:noAutofit/>
          </a:bodyPr>
          <a:lstStyle/>
          <a:p>
            <a:endParaRPr lang="id-ID"/>
          </a:p>
        </p:txBody>
      </p:sp>
      <p:sp>
        <p:nvSpPr>
          <p:cNvPr id="5" name="Picture Placeholder 4">
            <a:extLst>
              <a:ext uri="{FF2B5EF4-FFF2-40B4-BE49-F238E27FC236}">
                <a16:creationId xmlns:a16="http://schemas.microsoft.com/office/drawing/2014/main" id="{1B1FBB9B-0377-6CFF-42A5-C2A34D98B74B}"/>
              </a:ext>
            </a:extLst>
          </p:cNvPr>
          <p:cNvSpPr>
            <a:spLocks noGrp="1"/>
          </p:cNvSpPr>
          <p:nvPr>
            <p:ph type="pic" sz="quarter" idx="11"/>
          </p:nvPr>
        </p:nvSpPr>
        <p:spPr>
          <a:xfrm>
            <a:off x="0" y="3872561"/>
            <a:ext cx="5228370" cy="2046926"/>
          </a:xfrm>
          <a:custGeom>
            <a:avLst/>
            <a:gdLst>
              <a:gd name="connsiteX0" fmla="*/ 0 w 5228370"/>
              <a:gd name="connsiteY0" fmla="*/ 0 h 2046926"/>
              <a:gd name="connsiteX1" fmla="*/ 5228370 w 5228370"/>
              <a:gd name="connsiteY1" fmla="*/ 0 h 2046926"/>
              <a:gd name="connsiteX2" fmla="*/ 5228370 w 5228370"/>
              <a:gd name="connsiteY2" fmla="*/ 2046926 h 2046926"/>
              <a:gd name="connsiteX3" fmla="*/ 0 w 5228370"/>
              <a:gd name="connsiteY3" fmla="*/ 2046926 h 2046926"/>
            </a:gdLst>
            <a:ahLst/>
            <a:cxnLst>
              <a:cxn ang="0">
                <a:pos x="connsiteX0" y="connsiteY0"/>
              </a:cxn>
              <a:cxn ang="0">
                <a:pos x="connsiteX1" y="connsiteY1"/>
              </a:cxn>
              <a:cxn ang="0">
                <a:pos x="connsiteX2" y="connsiteY2"/>
              </a:cxn>
              <a:cxn ang="0">
                <a:pos x="connsiteX3" y="connsiteY3"/>
              </a:cxn>
            </a:cxnLst>
            <a:rect l="l" t="t" r="r" b="b"/>
            <a:pathLst>
              <a:path w="5228370" h="2046926">
                <a:moveTo>
                  <a:pt x="0" y="0"/>
                </a:moveTo>
                <a:lnTo>
                  <a:pt x="5228370" y="0"/>
                </a:lnTo>
                <a:lnTo>
                  <a:pt x="5228370" y="2046926"/>
                </a:lnTo>
                <a:lnTo>
                  <a:pt x="0" y="2046926"/>
                </a:lnTo>
                <a:close/>
              </a:path>
            </a:pathLst>
          </a:custGeom>
          <a:solidFill>
            <a:schemeClr val="bg1">
              <a:lumMod val="65000"/>
            </a:schemeClr>
          </a:solidFill>
        </p:spPr>
        <p:txBody>
          <a:bodyPr wrap="square">
            <a:noAutofit/>
          </a:bodyPr>
          <a:lstStyle/>
          <a:p>
            <a:endParaRPr lang="id-ID"/>
          </a:p>
        </p:txBody>
      </p:sp>
    </p:spTree>
    <p:extLst>
      <p:ext uri="{BB962C8B-B14F-4D97-AF65-F5344CB8AC3E}">
        <p14:creationId xmlns:p14="http://schemas.microsoft.com/office/powerpoint/2010/main" val="2471304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909051"/>
      </p:ext>
    </p:extLst>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60"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ampungan Nomor Slide 5">
            <a:extLst>
              <a:ext uri="{FF2B5EF4-FFF2-40B4-BE49-F238E27FC236}">
                <a16:creationId xmlns:a16="http://schemas.microsoft.com/office/drawing/2014/main" id="{6B8E54F9-A16D-BEFA-0C27-DFF42CF044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84686-0EEA-4690-8032-A78DB65055F2}" type="slidenum">
              <a:rPr lang="en-ID" smtClean="0"/>
              <a:t>‹#›</a:t>
            </a:fld>
            <a:endParaRPr lang="en-ID"/>
          </a:p>
        </p:txBody>
      </p:sp>
    </p:spTree>
    <p:extLst>
      <p:ext uri="{BB962C8B-B14F-4D97-AF65-F5344CB8AC3E}">
        <p14:creationId xmlns:p14="http://schemas.microsoft.com/office/powerpoint/2010/main" val="23298666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33.png"/><Relationship Id="rId5" Type="http://schemas.openxmlformats.org/officeDocument/2006/relationships/image" Target="../media/image11.png"/><Relationship Id="rId10" Type="http://schemas.openxmlformats.org/officeDocument/2006/relationships/image" Target="../media/image19.svg"/><Relationship Id="rId4" Type="http://schemas.openxmlformats.org/officeDocument/2006/relationships/image" Target="../media/image2.sv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2.svg"/><Relationship Id="rId4" Type="http://schemas.openxmlformats.org/officeDocument/2006/relationships/image" Target="../media/image12.sv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sv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39.png"/><Relationship Id="rId4" Type="http://schemas.openxmlformats.org/officeDocument/2006/relationships/image" Target="../media/image11.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7.png"/><Relationship Id="rId3" Type="http://schemas.openxmlformats.org/officeDocument/2006/relationships/image" Target="../media/image41.svg"/><Relationship Id="rId7" Type="http://schemas.openxmlformats.org/officeDocument/2006/relationships/image" Target="../media/image8.png"/><Relationship Id="rId12" Type="http://schemas.openxmlformats.org/officeDocument/2006/relationships/image" Target="../media/image46.svg"/><Relationship Id="rId2"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13.pn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chart" Target="../charts/chart1.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2.svg"/><Relationship Id="rId7"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52.svg"/><Relationship Id="rId18" Type="http://schemas.openxmlformats.org/officeDocument/2006/relationships/customXml" Target="../ink/ink2.xml"/><Relationship Id="rId26" Type="http://schemas.openxmlformats.org/officeDocument/2006/relationships/customXml" Target="../ink/ink6.xml"/><Relationship Id="rId3" Type="http://schemas.openxmlformats.org/officeDocument/2006/relationships/image" Target="../media/image11.png"/><Relationship Id="rId21" Type="http://schemas.openxmlformats.org/officeDocument/2006/relationships/image" Target="../media/image57.png"/><Relationship Id="rId7" Type="http://schemas.openxmlformats.org/officeDocument/2006/relationships/image" Target="../media/image1.png"/><Relationship Id="rId12" Type="http://schemas.openxmlformats.org/officeDocument/2006/relationships/image" Target="../media/image51.png"/><Relationship Id="rId17" Type="http://schemas.openxmlformats.org/officeDocument/2006/relationships/image" Target="../media/image55.png"/><Relationship Id="rId25" Type="http://schemas.openxmlformats.org/officeDocument/2006/relationships/image" Target="../media/image59.png"/><Relationship Id="rId2" Type="http://schemas.openxmlformats.org/officeDocument/2006/relationships/notesSlide" Target="../notesSlides/notesSlide9.xml"/><Relationship Id="rId16" Type="http://schemas.openxmlformats.org/officeDocument/2006/relationships/customXml" Target="../ink/ink1.xml"/><Relationship Id="rId20" Type="http://schemas.openxmlformats.org/officeDocument/2006/relationships/customXml" Target="../ink/ink3.xml"/><Relationship Id="rId1" Type="http://schemas.openxmlformats.org/officeDocument/2006/relationships/slideLayout" Target="../slideLayouts/slideLayout9.xml"/><Relationship Id="rId6" Type="http://schemas.openxmlformats.org/officeDocument/2006/relationships/image" Target="../media/image14.svg"/><Relationship Id="rId11" Type="http://schemas.openxmlformats.org/officeDocument/2006/relationships/image" Target="../media/image50.svg"/><Relationship Id="rId24" Type="http://schemas.openxmlformats.org/officeDocument/2006/relationships/customXml" Target="../ink/ink5.xml"/><Relationship Id="rId5" Type="http://schemas.openxmlformats.org/officeDocument/2006/relationships/image" Target="../media/image13.png"/><Relationship Id="rId15" Type="http://schemas.openxmlformats.org/officeDocument/2006/relationships/image" Target="../media/image54.png"/><Relationship Id="rId23" Type="http://schemas.openxmlformats.org/officeDocument/2006/relationships/image" Target="../media/image58.png"/><Relationship Id="rId10" Type="http://schemas.openxmlformats.org/officeDocument/2006/relationships/image" Target="../media/image49.png"/><Relationship Id="rId19" Type="http://schemas.openxmlformats.org/officeDocument/2006/relationships/image" Target="../media/image56.png"/><Relationship Id="rId4" Type="http://schemas.openxmlformats.org/officeDocument/2006/relationships/image" Target="../media/image12.sv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customXml" Target="../ink/ink4.xml"/><Relationship Id="rId27"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hyperlink" Target="https://firebase.google.com/docs/firestore" TargetMode="External"/><Relationship Id="rId5" Type="http://schemas.openxmlformats.org/officeDocument/2006/relationships/image" Target="../media/image11.png"/><Relationship Id="rId10" Type="http://schemas.openxmlformats.org/officeDocument/2006/relationships/hyperlink" Target="https://scikit-learn.org/" TargetMode="External"/><Relationship Id="rId4" Type="http://schemas.openxmlformats.org/officeDocument/2006/relationships/image" Target="../media/image2.svg"/><Relationship Id="rId9" Type="http://schemas.openxmlformats.org/officeDocument/2006/relationships/hyperlink" Target="https://www.statsmodels.or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hyperlink" Target="https://github.com/erenkaradana/coffeappp" TargetMode="External"/><Relationship Id="rId5" Type="http://schemas.openxmlformats.org/officeDocument/2006/relationships/image" Target="../media/image11.png"/><Relationship Id="rId10" Type="http://schemas.openxmlformats.org/officeDocument/2006/relationships/hyperlink" Target="https://plot.ly/" TargetMode="External"/><Relationship Id="rId4" Type="http://schemas.openxmlformats.org/officeDocument/2006/relationships/image" Target="../media/image2.svg"/><Relationship Id="rId9" Type="http://schemas.openxmlformats.org/officeDocument/2006/relationships/hyperlink" Target="https://docs.streamlit.io/"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7.svg"/><Relationship Id="rId4" Type="http://schemas.openxmlformats.org/officeDocument/2006/relationships/image" Target="../media/image2.sv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4.png"/><Relationship Id="rId5" Type="http://schemas.openxmlformats.org/officeDocument/2006/relationships/image" Target="../media/image11.png"/><Relationship Id="rId10" Type="http://schemas.openxmlformats.org/officeDocument/2006/relationships/image" Target="../media/image23.png"/><Relationship Id="rId4" Type="http://schemas.openxmlformats.org/officeDocument/2006/relationships/image" Target="../media/image2.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svg"/><Relationship Id="rId7"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2.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2.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9.png"/><Relationship Id="rId5" Type="http://schemas.openxmlformats.org/officeDocument/2006/relationships/image" Target="../media/image11.png"/><Relationship Id="rId10" Type="http://schemas.openxmlformats.org/officeDocument/2006/relationships/image" Target="../media/image19.svg"/><Relationship Id="rId4" Type="http://schemas.openxmlformats.org/officeDocument/2006/relationships/image" Target="../media/image2.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7108BBEF-79DE-2AAF-16B3-70C79D0CB483}"/>
            </a:ext>
          </a:extLst>
        </p:cNvPr>
        <p:cNvGrpSpPr/>
        <p:nvPr/>
      </p:nvGrpSpPr>
      <p:grpSpPr>
        <a:xfrm>
          <a:off x="0" y="0"/>
          <a:ext cx="0" cy="0"/>
          <a:chOff x="0" y="0"/>
          <a:chExt cx="0" cy="0"/>
        </a:xfrm>
      </p:grpSpPr>
      <p:sp>
        <p:nvSpPr>
          <p:cNvPr id="291" name="Rectangle: Rounded Corners 290">
            <a:extLst>
              <a:ext uri="{FF2B5EF4-FFF2-40B4-BE49-F238E27FC236}">
                <a16:creationId xmlns:a16="http://schemas.microsoft.com/office/drawing/2014/main" id="{87E15270-DD9B-BDD0-A39A-AFF7F5404B2C}"/>
              </a:ext>
            </a:extLst>
          </p:cNvPr>
          <p:cNvSpPr/>
          <p:nvPr/>
        </p:nvSpPr>
        <p:spPr>
          <a:xfrm>
            <a:off x="688316" y="3071973"/>
            <a:ext cx="4859044" cy="286485"/>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7" name="TextBox 56">
            <a:extLst>
              <a:ext uri="{FF2B5EF4-FFF2-40B4-BE49-F238E27FC236}">
                <a16:creationId xmlns:a16="http://schemas.microsoft.com/office/drawing/2014/main" id="{54E7897F-D31E-3611-AC0B-D3DF367CCEA9}"/>
              </a:ext>
            </a:extLst>
          </p:cNvPr>
          <p:cNvSpPr txBox="1"/>
          <p:nvPr/>
        </p:nvSpPr>
        <p:spPr>
          <a:xfrm flipH="1">
            <a:off x="664012" y="1860614"/>
            <a:ext cx="5451039" cy="1446550"/>
          </a:xfrm>
          <a:prstGeom prst="rect">
            <a:avLst/>
          </a:prstGeom>
          <a:noFill/>
        </p:spPr>
        <p:txBody>
          <a:bodyPr wrap="square" rtlCol="0">
            <a:spAutoFit/>
          </a:bodyPr>
          <a:lstStyle/>
          <a:p>
            <a:r>
              <a:rPr lang="tr-TR" sz="4400" dirty="0">
                <a:solidFill>
                  <a:schemeClr val="tx2"/>
                </a:solidFill>
                <a:latin typeface="Plus Jakarta Sans SemiBold" pitchFamily="2" charset="0"/>
                <a:ea typeface="Open Sans Medium" pitchFamily="2" charset="0"/>
                <a:cs typeface="Plus Jakarta Sans SemiBold" pitchFamily="2" charset="0"/>
              </a:rPr>
              <a:t>Kafe Sipariş </a:t>
            </a:r>
            <a:r>
              <a:rPr lang="tr-TR" sz="4400" dirty="0">
                <a:solidFill>
                  <a:schemeClr val="accent1"/>
                </a:solidFill>
                <a:latin typeface="Plus Jakarta Sans SemiBold" pitchFamily="2" charset="0"/>
                <a:ea typeface="Open Sans Medium" pitchFamily="2" charset="0"/>
                <a:cs typeface="Plus Jakarta Sans SemiBold" pitchFamily="2" charset="0"/>
              </a:rPr>
              <a:t>Uygulaması</a:t>
            </a:r>
            <a:endParaRPr lang="id-ID" sz="4400" dirty="0">
              <a:solidFill>
                <a:schemeClr val="accent1"/>
              </a:solidFill>
              <a:latin typeface="Plus Jakarta Sans SemiBold" pitchFamily="2" charset="0"/>
              <a:ea typeface="Open Sans Medium" pitchFamily="2" charset="0"/>
              <a:cs typeface="Plus Jakarta Sans SemiBold" pitchFamily="2" charset="0"/>
            </a:endParaRPr>
          </a:p>
        </p:txBody>
      </p:sp>
      <p:sp>
        <p:nvSpPr>
          <p:cNvPr id="25" name="Rectangle 24">
            <a:extLst>
              <a:ext uri="{FF2B5EF4-FFF2-40B4-BE49-F238E27FC236}">
                <a16:creationId xmlns:a16="http://schemas.microsoft.com/office/drawing/2014/main" id="{AB6FF892-89C5-643D-95F5-A4E2BC2AF159}"/>
              </a:ext>
            </a:extLst>
          </p:cNvPr>
          <p:cNvSpPr>
            <a:spLocks/>
          </p:cNvSpPr>
          <p:nvPr/>
        </p:nvSpPr>
        <p:spPr>
          <a:xfrm>
            <a:off x="7241868" y="-46299"/>
            <a:ext cx="4416732" cy="69505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61" name="TextBox 260">
            <a:extLst>
              <a:ext uri="{FF2B5EF4-FFF2-40B4-BE49-F238E27FC236}">
                <a16:creationId xmlns:a16="http://schemas.microsoft.com/office/drawing/2014/main" id="{E6F5875B-D7D6-C2EC-3979-464962590745}"/>
              </a:ext>
            </a:extLst>
          </p:cNvPr>
          <p:cNvSpPr txBox="1"/>
          <p:nvPr/>
        </p:nvSpPr>
        <p:spPr>
          <a:xfrm flipH="1">
            <a:off x="799290" y="311351"/>
            <a:ext cx="1864146" cy="307777"/>
          </a:xfrm>
          <a:prstGeom prst="rect">
            <a:avLst/>
          </a:prstGeom>
          <a:noFill/>
        </p:spPr>
        <p:txBody>
          <a:bodyPr wrap="square" rtlCol="0">
            <a:spAutoFit/>
          </a:bodyPr>
          <a:lstStyle/>
          <a:p>
            <a:r>
              <a:rPr lang="tr-TR" sz="1400" dirty="0">
                <a:solidFill>
                  <a:schemeClr val="tx2"/>
                </a:solidFill>
                <a:latin typeface="+mj-lt"/>
                <a:ea typeface="Open Sans Medium" pitchFamily="2" charset="0"/>
                <a:cs typeface="Plus Jakarta Sans SemiBold" pitchFamily="2" charset="0"/>
              </a:rPr>
              <a:t>Kafe Sipariş Sistemi</a:t>
            </a:r>
            <a:endParaRPr lang="id-ID" sz="1400" dirty="0">
              <a:solidFill>
                <a:schemeClr val="accent1"/>
              </a:solidFill>
              <a:latin typeface="+mj-lt"/>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2B7F83A7-8F27-8C3C-8F5B-235DA8691B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401" y="332294"/>
            <a:ext cx="265890" cy="265890"/>
          </a:xfrm>
          <a:prstGeom prst="rect">
            <a:avLst/>
          </a:prstGeom>
        </p:spPr>
      </p:pic>
      <p:sp>
        <p:nvSpPr>
          <p:cNvPr id="265" name="TextBox 264">
            <a:extLst>
              <a:ext uri="{FF2B5EF4-FFF2-40B4-BE49-F238E27FC236}">
                <a16:creationId xmlns:a16="http://schemas.microsoft.com/office/drawing/2014/main" id="{DC6B4A21-58C8-A8AF-848C-8FA5FB51E13B}"/>
              </a:ext>
            </a:extLst>
          </p:cNvPr>
          <p:cNvSpPr txBox="1"/>
          <p:nvPr/>
        </p:nvSpPr>
        <p:spPr>
          <a:xfrm>
            <a:off x="4096705" y="321185"/>
            <a:ext cx="1429853"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Amacımız</a:t>
            </a:r>
            <a:endParaRPr lang="en-ID" sz="1200" dirty="0">
              <a:solidFill>
                <a:schemeClr val="tx2"/>
              </a:solidFill>
              <a:ea typeface="Open Sans" pitchFamily="2" charset="0"/>
              <a:cs typeface="Plus Jakarta Sans" pitchFamily="2" charset="0"/>
            </a:endParaRPr>
          </a:p>
        </p:txBody>
      </p:sp>
      <p:sp>
        <p:nvSpPr>
          <p:cNvPr id="32" name="TextBox 31">
            <a:extLst>
              <a:ext uri="{FF2B5EF4-FFF2-40B4-BE49-F238E27FC236}">
                <a16:creationId xmlns:a16="http://schemas.microsoft.com/office/drawing/2014/main" id="{EC799985-A25F-4D9E-473F-C9E2C9CB8EE3}"/>
              </a:ext>
            </a:extLst>
          </p:cNvPr>
          <p:cNvSpPr txBox="1"/>
          <p:nvPr/>
        </p:nvSpPr>
        <p:spPr>
          <a:xfrm>
            <a:off x="5812013" y="321184"/>
            <a:ext cx="1409053"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48" name="Oval 47">
            <a:extLst>
              <a:ext uri="{FF2B5EF4-FFF2-40B4-BE49-F238E27FC236}">
                <a16:creationId xmlns:a16="http://schemas.microsoft.com/office/drawing/2014/main" id="{B8490789-3841-4F78-9283-39EF917AB7A7}"/>
              </a:ext>
            </a:extLst>
          </p:cNvPr>
          <p:cNvSpPr/>
          <p:nvPr/>
        </p:nvSpPr>
        <p:spPr>
          <a:xfrm>
            <a:off x="7916277" y="5373973"/>
            <a:ext cx="3117874" cy="986833"/>
          </a:xfrm>
          <a:prstGeom prst="ellipse">
            <a:avLst/>
          </a:prstGeom>
          <a:gradFill flip="none" rotWithShape="1">
            <a:gsLst>
              <a:gs pos="0">
                <a:schemeClr val="bg2">
                  <a:alpha val="8000"/>
                </a:schemeClr>
              </a:gs>
              <a:gs pos="100000">
                <a:schemeClr val="bg2">
                  <a:alpha val="0"/>
                </a:schemeClr>
              </a:gs>
            </a:gsLst>
            <a:lin ang="16200000" scaled="0"/>
            <a:tileRect/>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68" name="TextBox 267">
            <a:extLst>
              <a:ext uri="{FF2B5EF4-FFF2-40B4-BE49-F238E27FC236}">
                <a16:creationId xmlns:a16="http://schemas.microsoft.com/office/drawing/2014/main" id="{675FACDB-DE0E-8F9C-DEAE-31DCAAD322D8}"/>
              </a:ext>
            </a:extLst>
          </p:cNvPr>
          <p:cNvSpPr txBox="1"/>
          <p:nvPr/>
        </p:nvSpPr>
        <p:spPr>
          <a:xfrm>
            <a:off x="682942" y="3733196"/>
            <a:ext cx="2492058" cy="609654"/>
          </a:xfrm>
          <a:prstGeom prst="rect">
            <a:avLst/>
          </a:prstGeom>
          <a:noFill/>
        </p:spPr>
        <p:txBody>
          <a:bodyPr wrap="square" rtlCol="0">
            <a:spAutoFit/>
          </a:bodyPr>
          <a:lstStyle/>
          <a:p>
            <a:pPr>
              <a:lnSpc>
                <a:spcPct val="150000"/>
              </a:lnSpc>
            </a:pPr>
            <a:r>
              <a:rPr lang="fi-FI" sz="1200" dirty="0">
                <a:solidFill>
                  <a:schemeClr val="tx2"/>
                </a:solidFill>
                <a:ea typeface="Open Sans" pitchFamily="2" charset="0"/>
                <a:cs typeface="Plus Jakarta Sans" pitchFamily="2" charset="0"/>
              </a:rPr>
              <a:t>Eren KARADANA - 2021280031</a:t>
            </a:r>
          </a:p>
          <a:p>
            <a:pPr>
              <a:lnSpc>
                <a:spcPct val="150000"/>
              </a:lnSpc>
            </a:pPr>
            <a:r>
              <a:rPr lang="fi-FI" sz="1200" dirty="0">
                <a:solidFill>
                  <a:schemeClr val="tx2"/>
                </a:solidFill>
                <a:ea typeface="Open Sans" pitchFamily="2" charset="0"/>
                <a:cs typeface="Plus Jakarta Sans" pitchFamily="2" charset="0"/>
              </a:rPr>
              <a:t>Kaan PEHLİVAN - 2021280043</a:t>
            </a:r>
          </a:p>
        </p:txBody>
      </p:sp>
      <p:pic>
        <p:nvPicPr>
          <p:cNvPr id="11" name="Resim Yer Tutucusu 10" descr="içecek, yemek, gıda, kahve, bardak takımı içeren bir resim&#10;&#10;Yapay zeka tarafından oluşturulan içerik yanlış olabilir.">
            <a:extLst>
              <a:ext uri="{FF2B5EF4-FFF2-40B4-BE49-F238E27FC236}">
                <a16:creationId xmlns:a16="http://schemas.microsoft.com/office/drawing/2014/main" id="{7435FA70-7DE5-7772-8660-306CDCBA68A6}"/>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4434" t="-7198" r="-16055" b="1923"/>
          <a:stretch/>
        </p:blipFill>
        <p:spPr>
          <a:xfrm>
            <a:off x="7348850" y="1066800"/>
            <a:ext cx="4314217" cy="5219700"/>
          </a:xfrm>
        </p:spPr>
      </p:pic>
      <p:sp>
        <p:nvSpPr>
          <p:cNvPr id="275" name="Rectangle: Rounded Corners 274">
            <a:extLst>
              <a:ext uri="{FF2B5EF4-FFF2-40B4-BE49-F238E27FC236}">
                <a16:creationId xmlns:a16="http://schemas.microsoft.com/office/drawing/2014/main" id="{6C4D9191-2583-2A98-CA31-DBC5CE712B89}"/>
              </a:ext>
            </a:extLst>
          </p:cNvPr>
          <p:cNvSpPr/>
          <p:nvPr/>
        </p:nvSpPr>
        <p:spPr>
          <a:xfrm>
            <a:off x="682942" y="5337932"/>
            <a:ext cx="3057543" cy="305484"/>
          </a:xfrm>
          <a:prstGeom prst="roundRect">
            <a:avLst>
              <a:gd name="adj" fmla="val 0"/>
            </a:avLst>
          </a:prstGeom>
          <a:solidFill>
            <a:schemeClr val="accent3">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6" name="TextBox 275">
            <a:extLst>
              <a:ext uri="{FF2B5EF4-FFF2-40B4-BE49-F238E27FC236}">
                <a16:creationId xmlns:a16="http://schemas.microsoft.com/office/drawing/2014/main" id="{DCE7C1F1-C615-1CAF-1758-9E9801D9C98D}"/>
              </a:ext>
            </a:extLst>
          </p:cNvPr>
          <p:cNvSpPr txBox="1"/>
          <p:nvPr/>
        </p:nvSpPr>
        <p:spPr>
          <a:xfrm>
            <a:off x="359651" y="5352174"/>
            <a:ext cx="3704123" cy="276999"/>
          </a:xfrm>
          <a:prstGeom prst="rect">
            <a:avLst/>
          </a:prstGeom>
          <a:noFill/>
        </p:spPr>
        <p:txBody>
          <a:bodyPr wrap="square" rtlCol="0">
            <a:spAutoFit/>
          </a:bodyPr>
          <a:lstStyle/>
          <a:p>
            <a:pPr algn="ctr"/>
            <a:r>
              <a:rPr lang="tr-TR" sz="1200" dirty="0">
                <a:solidFill>
                  <a:schemeClr val="tx2"/>
                </a:solidFill>
                <a:latin typeface="+mj-lt"/>
                <a:cs typeface="Plus Jakarta Sans SemiBold" pitchFamily="2" charset="0"/>
              </a:rPr>
              <a:t>Danışman: </a:t>
            </a:r>
            <a:r>
              <a:rPr lang="en-US" sz="1200" dirty="0">
                <a:solidFill>
                  <a:schemeClr val="tx2"/>
                </a:solidFill>
                <a:latin typeface="+mj-lt"/>
                <a:cs typeface="Plus Jakarta Sans SemiBold" pitchFamily="2" charset="0"/>
              </a:rPr>
              <a:t>Prof. Dr. Efendi NASİBOĞLU</a:t>
            </a:r>
            <a:endParaRPr lang="id-ID" sz="1200" b="1" dirty="0">
              <a:solidFill>
                <a:schemeClr val="accent2"/>
              </a:solidFill>
              <a:latin typeface="+mj-lt"/>
              <a:cs typeface="Plus Jakarta Sans SemiBold" pitchFamily="2" charset="0"/>
            </a:endParaRPr>
          </a:p>
        </p:txBody>
      </p:sp>
      <p:sp>
        <p:nvSpPr>
          <p:cNvPr id="304" name="Google Shape;524;p44">
            <a:extLst>
              <a:ext uri="{FF2B5EF4-FFF2-40B4-BE49-F238E27FC236}">
                <a16:creationId xmlns:a16="http://schemas.microsoft.com/office/drawing/2014/main" id="{ADE3B6CC-51E7-D757-8E2F-3F2587311AC9}"/>
              </a:ext>
            </a:extLst>
          </p:cNvPr>
          <p:cNvSpPr/>
          <p:nvPr/>
        </p:nvSpPr>
        <p:spPr>
          <a:xfrm>
            <a:off x="7795261" y="4921430"/>
            <a:ext cx="1716958" cy="594031"/>
          </a:xfrm>
          <a:prstGeom prst="roundRect">
            <a:avLst>
              <a:gd name="adj" fmla="val 0"/>
            </a:avLst>
          </a:prstGeom>
          <a:solidFill>
            <a:schemeClr val="accent2"/>
          </a:solidFill>
          <a:ln w="15875"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a:solidFill>
                <a:schemeClr val="bg2"/>
              </a:solidFill>
              <a:ea typeface="Rethink Sans"/>
              <a:cs typeface="Rethink Sans"/>
              <a:sym typeface="Rethink Sans"/>
            </a:endParaRPr>
          </a:p>
        </p:txBody>
      </p:sp>
      <p:sp>
        <p:nvSpPr>
          <p:cNvPr id="305" name="Google Shape;558;p44">
            <a:extLst>
              <a:ext uri="{FF2B5EF4-FFF2-40B4-BE49-F238E27FC236}">
                <a16:creationId xmlns:a16="http://schemas.microsoft.com/office/drawing/2014/main" id="{C3D9EF67-FB60-F23B-424A-DA47BCD50AE1}"/>
              </a:ext>
            </a:extLst>
          </p:cNvPr>
          <p:cNvSpPr txBox="1"/>
          <p:nvPr/>
        </p:nvSpPr>
        <p:spPr>
          <a:xfrm>
            <a:off x="7884718" y="4995736"/>
            <a:ext cx="1627501" cy="438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tr-TR" sz="2400" b="1" dirty="0">
                <a:solidFill>
                  <a:schemeClr val="bg2"/>
                </a:solidFill>
                <a:ea typeface="Rethink Sans"/>
                <a:cs typeface="Rethink Sans"/>
                <a:sym typeface="Rethink Sans"/>
              </a:rPr>
              <a:t>BIL 4009</a:t>
            </a:r>
            <a:endParaRPr sz="2400" b="1" dirty="0">
              <a:solidFill>
                <a:schemeClr val="bg2"/>
              </a:solidFill>
              <a:ea typeface="Rethink Sans"/>
              <a:cs typeface="Rethink Sans"/>
              <a:sym typeface="Rethink Sans"/>
            </a:endParaRPr>
          </a:p>
        </p:txBody>
      </p:sp>
      <p:sp>
        <p:nvSpPr>
          <p:cNvPr id="311" name="Rectangle: Rounded Corners 310">
            <a:extLst>
              <a:ext uri="{FF2B5EF4-FFF2-40B4-BE49-F238E27FC236}">
                <a16:creationId xmlns:a16="http://schemas.microsoft.com/office/drawing/2014/main" id="{274C6D48-0080-1121-C13A-C74F739B0480}"/>
              </a:ext>
            </a:extLst>
          </p:cNvPr>
          <p:cNvSpPr/>
          <p:nvPr/>
        </p:nvSpPr>
        <p:spPr>
          <a:xfrm>
            <a:off x="10392474" y="1326302"/>
            <a:ext cx="755293" cy="755293"/>
          </a:xfrm>
          <a:prstGeom prst="roundRect">
            <a:avLst>
              <a:gd name="adj" fmla="val 50000"/>
            </a:avLst>
          </a:prstGeom>
          <a:solidFill>
            <a:schemeClr val="accent2"/>
          </a:solidFill>
          <a:ln>
            <a:noFill/>
          </a:ln>
          <a:effectLst>
            <a:outerShdw blurRad="254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2"/>
              </a:solidFill>
              <a:cs typeface="Plus Jakarta Sans Medium" pitchFamily="2" charset="0"/>
            </a:endParaRPr>
          </a:p>
        </p:txBody>
      </p:sp>
      <p:grpSp>
        <p:nvGrpSpPr>
          <p:cNvPr id="316" name="Group 315">
            <a:extLst>
              <a:ext uri="{FF2B5EF4-FFF2-40B4-BE49-F238E27FC236}">
                <a16:creationId xmlns:a16="http://schemas.microsoft.com/office/drawing/2014/main" id="{7800644F-B995-5C85-E736-C744F78E1183}"/>
              </a:ext>
            </a:extLst>
          </p:cNvPr>
          <p:cNvGrpSpPr/>
          <p:nvPr/>
        </p:nvGrpSpPr>
        <p:grpSpPr>
          <a:xfrm>
            <a:off x="7936133" y="1784579"/>
            <a:ext cx="588928" cy="594031"/>
            <a:chOff x="3850597" y="1313188"/>
            <a:chExt cx="764908" cy="771535"/>
          </a:xfrm>
          <a:solidFill>
            <a:schemeClr val="accent2"/>
          </a:solidFill>
        </p:grpSpPr>
        <p:grpSp>
          <p:nvGrpSpPr>
            <p:cNvPr id="317" name="Group 316">
              <a:extLst>
                <a:ext uri="{FF2B5EF4-FFF2-40B4-BE49-F238E27FC236}">
                  <a16:creationId xmlns:a16="http://schemas.microsoft.com/office/drawing/2014/main" id="{6E7C2FF3-9A27-3D4A-0399-C46ADAD66AE7}"/>
                </a:ext>
              </a:extLst>
            </p:cNvPr>
            <p:cNvGrpSpPr/>
            <p:nvPr/>
          </p:nvGrpSpPr>
          <p:grpSpPr>
            <a:xfrm>
              <a:off x="4194757" y="1313188"/>
              <a:ext cx="76588" cy="771535"/>
              <a:chOff x="4882172" y="2398293"/>
              <a:chExt cx="118956" cy="1198317"/>
            </a:xfrm>
            <a:grpFill/>
          </p:grpSpPr>
          <p:sp>
            <p:nvSpPr>
              <p:cNvPr id="335" name="Rectangle 334">
                <a:extLst>
                  <a:ext uri="{FF2B5EF4-FFF2-40B4-BE49-F238E27FC236}">
                    <a16:creationId xmlns:a16="http://schemas.microsoft.com/office/drawing/2014/main" id="{D2BB5A0E-6B63-069B-6463-9E576CACAEA0}"/>
                  </a:ext>
                </a:extLst>
              </p:cNvPr>
              <p:cNvSpPr/>
              <p:nvPr/>
            </p:nvSpPr>
            <p:spPr>
              <a:xfrm>
                <a:off x="4882172" y="2398293"/>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6" name="Rectangle 335">
                <a:extLst>
                  <a:ext uri="{FF2B5EF4-FFF2-40B4-BE49-F238E27FC236}">
                    <a16:creationId xmlns:a16="http://schemas.microsoft.com/office/drawing/2014/main" id="{8FE63047-1437-DCEF-FC55-9A77FD8FE901}"/>
                  </a:ext>
                </a:extLst>
              </p:cNvPr>
              <p:cNvSpPr/>
              <p:nvPr/>
            </p:nvSpPr>
            <p:spPr>
              <a:xfrm rot="10800000">
                <a:off x="4882170" y="3056929"/>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19" name="Group 318">
              <a:extLst>
                <a:ext uri="{FF2B5EF4-FFF2-40B4-BE49-F238E27FC236}">
                  <a16:creationId xmlns:a16="http://schemas.microsoft.com/office/drawing/2014/main" id="{58F23C5F-8EF4-A5F8-5188-236906FF6022}"/>
                </a:ext>
              </a:extLst>
            </p:cNvPr>
            <p:cNvGrpSpPr/>
            <p:nvPr/>
          </p:nvGrpSpPr>
          <p:grpSpPr>
            <a:xfrm>
              <a:off x="3850597" y="1660661"/>
              <a:ext cx="764908" cy="76589"/>
              <a:chOff x="4352779" y="2937975"/>
              <a:chExt cx="1188027" cy="118955"/>
            </a:xfrm>
            <a:grpFill/>
          </p:grpSpPr>
          <p:sp>
            <p:nvSpPr>
              <p:cNvPr id="331" name="Rectangle 330">
                <a:extLst>
                  <a:ext uri="{FF2B5EF4-FFF2-40B4-BE49-F238E27FC236}">
                    <a16:creationId xmlns:a16="http://schemas.microsoft.com/office/drawing/2014/main" id="{E52121E0-E890-0327-F0EA-911E70C04DC7}"/>
                  </a:ext>
                </a:extLst>
              </p:cNvPr>
              <p:cNvSpPr/>
              <p:nvPr/>
            </p:nvSpPr>
            <p:spPr>
              <a:xfrm rot="5400000">
                <a:off x="5211489" y="2727611"/>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3" name="Rectangle 332">
                <a:extLst>
                  <a:ext uri="{FF2B5EF4-FFF2-40B4-BE49-F238E27FC236}">
                    <a16:creationId xmlns:a16="http://schemas.microsoft.com/office/drawing/2014/main" id="{DCE6EB31-C514-3DC1-4F76-452BC568B34D}"/>
                  </a:ext>
                </a:extLst>
              </p:cNvPr>
              <p:cNvSpPr/>
              <p:nvPr/>
            </p:nvSpPr>
            <p:spPr>
              <a:xfrm rot="5400000">
                <a:off x="4563143" y="2727612"/>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20" name="Group 319">
              <a:extLst>
                <a:ext uri="{FF2B5EF4-FFF2-40B4-BE49-F238E27FC236}">
                  <a16:creationId xmlns:a16="http://schemas.microsoft.com/office/drawing/2014/main" id="{2DFF1535-8316-C054-4160-7819FF160F73}"/>
                </a:ext>
              </a:extLst>
            </p:cNvPr>
            <p:cNvGrpSpPr/>
            <p:nvPr/>
          </p:nvGrpSpPr>
          <p:grpSpPr>
            <a:xfrm rot="18476546">
              <a:off x="3850597" y="1660662"/>
              <a:ext cx="764909" cy="76589"/>
              <a:chOff x="4505179" y="3090375"/>
              <a:chExt cx="1188027" cy="118956"/>
            </a:xfrm>
            <a:grpFill/>
          </p:grpSpPr>
          <p:sp>
            <p:nvSpPr>
              <p:cNvPr id="327" name="Rectangle 326">
                <a:extLst>
                  <a:ext uri="{FF2B5EF4-FFF2-40B4-BE49-F238E27FC236}">
                    <a16:creationId xmlns:a16="http://schemas.microsoft.com/office/drawing/2014/main" id="{AFB22B16-59B6-6938-3D34-69F86C5EBF26}"/>
                  </a:ext>
                </a:extLst>
              </p:cNvPr>
              <p:cNvSpPr/>
              <p:nvPr/>
            </p:nvSpPr>
            <p:spPr>
              <a:xfrm rot="5400000">
                <a:off x="5363889" y="2880011"/>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9" name="Rectangle 328">
                <a:extLst>
                  <a:ext uri="{FF2B5EF4-FFF2-40B4-BE49-F238E27FC236}">
                    <a16:creationId xmlns:a16="http://schemas.microsoft.com/office/drawing/2014/main" id="{E4251B43-B566-66B4-AB83-B5D17881ACD0}"/>
                  </a:ext>
                </a:extLst>
              </p:cNvPr>
              <p:cNvSpPr/>
              <p:nvPr/>
            </p:nvSpPr>
            <p:spPr>
              <a:xfrm rot="5400000">
                <a:off x="4715543" y="2880012"/>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21" name="Group 320">
              <a:extLst>
                <a:ext uri="{FF2B5EF4-FFF2-40B4-BE49-F238E27FC236}">
                  <a16:creationId xmlns:a16="http://schemas.microsoft.com/office/drawing/2014/main" id="{ABFE9D0B-7F0A-6F7E-8AAD-A72C2A8F24C7}"/>
                </a:ext>
              </a:extLst>
            </p:cNvPr>
            <p:cNvGrpSpPr/>
            <p:nvPr/>
          </p:nvGrpSpPr>
          <p:grpSpPr>
            <a:xfrm rot="13691232">
              <a:off x="3850597" y="1660660"/>
              <a:ext cx="764909" cy="76589"/>
              <a:chOff x="4505179" y="3090375"/>
              <a:chExt cx="1188027" cy="118956"/>
            </a:xfrm>
            <a:grpFill/>
          </p:grpSpPr>
          <p:sp>
            <p:nvSpPr>
              <p:cNvPr id="323" name="Rectangle 322">
                <a:extLst>
                  <a:ext uri="{FF2B5EF4-FFF2-40B4-BE49-F238E27FC236}">
                    <a16:creationId xmlns:a16="http://schemas.microsoft.com/office/drawing/2014/main" id="{78E293B2-E171-92DD-25AF-3D66D9372D9C}"/>
                  </a:ext>
                </a:extLst>
              </p:cNvPr>
              <p:cNvSpPr/>
              <p:nvPr/>
            </p:nvSpPr>
            <p:spPr>
              <a:xfrm rot="5400000">
                <a:off x="5363889" y="2880011"/>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4" name="Rectangle 323">
                <a:extLst>
                  <a:ext uri="{FF2B5EF4-FFF2-40B4-BE49-F238E27FC236}">
                    <a16:creationId xmlns:a16="http://schemas.microsoft.com/office/drawing/2014/main" id="{7C76E799-55C4-6FBC-2EBD-27D86889A1BB}"/>
                  </a:ext>
                </a:extLst>
              </p:cNvPr>
              <p:cNvSpPr/>
              <p:nvPr/>
            </p:nvSpPr>
            <p:spPr>
              <a:xfrm rot="5400000">
                <a:off x="4715543" y="2880012"/>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22" name="Oval 321">
              <a:extLst>
                <a:ext uri="{FF2B5EF4-FFF2-40B4-BE49-F238E27FC236}">
                  <a16:creationId xmlns:a16="http://schemas.microsoft.com/office/drawing/2014/main" id="{8047A6A4-AF80-44C0-EF98-133AED510CD8}"/>
                </a:ext>
              </a:extLst>
            </p:cNvPr>
            <p:cNvSpPr/>
            <p:nvPr/>
          </p:nvSpPr>
          <p:spPr>
            <a:xfrm>
              <a:off x="4164145" y="1630050"/>
              <a:ext cx="137813" cy="1378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37" name="Group 336">
            <a:extLst>
              <a:ext uri="{FF2B5EF4-FFF2-40B4-BE49-F238E27FC236}">
                <a16:creationId xmlns:a16="http://schemas.microsoft.com/office/drawing/2014/main" id="{B9573A74-2BD5-6A56-6849-9F96C72E1614}"/>
              </a:ext>
            </a:extLst>
          </p:cNvPr>
          <p:cNvGrpSpPr/>
          <p:nvPr/>
        </p:nvGrpSpPr>
        <p:grpSpPr>
          <a:xfrm>
            <a:off x="10278605" y="4236450"/>
            <a:ext cx="588928" cy="594031"/>
            <a:chOff x="3850597" y="1313188"/>
            <a:chExt cx="764908" cy="771535"/>
          </a:xfrm>
          <a:solidFill>
            <a:schemeClr val="accent2"/>
          </a:solidFill>
        </p:grpSpPr>
        <p:grpSp>
          <p:nvGrpSpPr>
            <p:cNvPr id="339" name="Group 338">
              <a:extLst>
                <a:ext uri="{FF2B5EF4-FFF2-40B4-BE49-F238E27FC236}">
                  <a16:creationId xmlns:a16="http://schemas.microsoft.com/office/drawing/2014/main" id="{2D0C922D-46BB-7ED1-32C8-42668AF3D750}"/>
                </a:ext>
              </a:extLst>
            </p:cNvPr>
            <p:cNvGrpSpPr/>
            <p:nvPr/>
          </p:nvGrpSpPr>
          <p:grpSpPr>
            <a:xfrm>
              <a:off x="4194757" y="1313188"/>
              <a:ext cx="76588" cy="771535"/>
              <a:chOff x="4882172" y="2398293"/>
              <a:chExt cx="118956" cy="1198317"/>
            </a:xfrm>
            <a:grpFill/>
          </p:grpSpPr>
          <p:sp>
            <p:nvSpPr>
              <p:cNvPr id="351" name="Rectangle 350">
                <a:extLst>
                  <a:ext uri="{FF2B5EF4-FFF2-40B4-BE49-F238E27FC236}">
                    <a16:creationId xmlns:a16="http://schemas.microsoft.com/office/drawing/2014/main" id="{166E0043-B9C9-E078-0224-D393F96B2907}"/>
                  </a:ext>
                </a:extLst>
              </p:cNvPr>
              <p:cNvSpPr/>
              <p:nvPr/>
            </p:nvSpPr>
            <p:spPr>
              <a:xfrm>
                <a:off x="4882172" y="2398293"/>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2" name="Rectangle 351">
                <a:extLst>
                  <a:ext uri="{FF2B5EF4-FFF2-40B4-BE49-F238E27FC236}">
                    <a16:creationId xmlns:a16="http://schemas.microsoft.com/office/drawing/2014/main" id="{803C4640-4C04-B4CF-C6F2-9A0CE66EA392}"/>
                  </a:ext>
                </a:extLst>
              </p:cNvPr>
              <p:cNvSpPr/>
              <p:nvPr/>
            </p:nvSpPr>
            <p:spPr>
              <a:xfrm rot="10800000">
                <a:off x="4882170" y="3056929"/>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41" name="Group 340">
              <a:extLst>
                <a:ext uri="{FF2B5EF4-FFF2-40B4-BE49-F238E27FC236}">
                  <a16:creationId xmlns:a16="http://schemas.microsoft.com/office/drawing/2014/main" id="{1AA1B7E0-5AD5-D59D-7A1F-0BCF8DFB25B5}"/>
                </a:ext>
              </a:extLst>
            </p:cNvPr>
            <p:cNvGrpSpPr/>
            <p:nvPr/>
          </p:nvGrpSpPr>
          <p:grpSpPr>
            <a:xfrm>
              <a:off x="3850597" y="1660661"/>
              <a:ext cx="764908" cy="76589"/>
              <a:chOff x="4352779" y="2937975"/>
              <a:chExt cx="1188027" cy="118955"/>
            </a:xfrm>
            <a:grpFill/>
          </p:grpSpPr>
          <p:sp>
            <p:nvSpPr>
              <p:cNvPr id="349" name="Rectangle 348">
                <a:extLst>
                  <a:ext uri="{FF2B5EF4-FFF2-40B4-BE49-F238E27FC236}">
                    <a16:creationId xmlns:a16="http://schemas.microsoft.com/office/drawing/2014/main" id="{683186D1-236F-0BBA-6D42-19357A911141}"/>
                  </a:ext>
                </a:extLst>
              </p:cNvPr>
              <p:cNvSpPr/>
              <p:nvPr/>
            </p:nvSpPr>
            <p:spPr>
              <a:xfrm rot="5400000">
                <a:off x="5211489" y="2727611"/>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0" name="Rectangle 349">
                <a:extLst>
                  <a:ext uri="{FF2B5EF4-FFF2-40B4-BE49-F238E27FC236}">
                    <a16:creationId xmlns:a16="http://schemas.microsoft.com/office/drawing/2014/main" id="{0149F0EF-6562-D5D4-EFE9-18D4E1B2E6F5}"/>
                  </a:ext>
                </a:extLst>
              </p:cNvPr>
              <p:cNvSpPr/>
              <p:nvPr/>
            </p:nvSpPr>
            <p:spPr>
              <a:xfrm rot="5400000">
                <a:off x="4563143" y="2727612"/>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42" name="Group 341">
              <a:extLst>
                <a:ext uri="{FF2B5EF4-FFF2-40B4-BE49-F238E27FC236}">
                  <a16:creationId xmlns:a16="http://schemas.microsoft.com/office/drawing/2014/main" id="{3A65108F-77E4-DBB9-ED92-E2CE1546E7C8}"/>
                </a:ext>
              </a:extLst>
            </p:cNvPr>
            <p:cNvGrpSpPr/>
            <p:nvPr/>
          </p:nvGrpSpPr>
          <p:grpSpPr>
            <a:xfrm rot="18476546">
              <a:off x="3850597" y="1660662"/>
              <a:ext cx="764909" cy="76589"/>
              <a:chOff x="4505179" y="3090375"/>
              <a:chExt cx="1188027" cy="118956"/>
            </a:xfrm>
            <a:grpFill/>
          </p:grpSpPr>
          <p:sp>
            <p:nvSpPr>
              <p:cNvPr id="347" name="Rectangle 346">
                <a:extLst>
                  <a:ext uri="{FF2B5EF4-FFF2-40B4-BE49-F238E27FC236}">
                    <a16:creationId xmlns:a16="http://schemas.microsoft.com/office/drawing/2014/main" id="{BEFF07AB-0F6B-4F6D-14A5-47888EF98EE4}"/>
                  </a:ext>
                </a:extLst>
              </p:cNvPr>
              <p:cNvSpPr/>
              <p:nvPr/>
            </p:nvSpPr>
            <p:spPr>
              <a:xfrm rot="5400000">
                <a:off x="5363889" y="2880011"/>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8" name="Rectangle 347">
                <a:extLst>
                  <a:ext uri="{FF2B5EF4-FFF2-40B4-BE49-F238E27FC236}">
                    <a16:creationId xmlns:a16="http://schemas.microsoft.com/office/drawing/2014/main" id="{CF8EC850-5E16-DAA9-103F-C6AB681AE028}"/>
                  </a:ext>
                </a:extLst>
              </p:cNvPr>
              <p:cNvSpPr/>
              <p:nvPr/>
            </p:nvSpPr>
            <p:spPr>
              <a:xfrm rot="5400000">
                <a:off x="4715543" y="2880012"/>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43" name="Group 342">
              <a:extLst>
                <a:ext uri="{FF2B5EF4-FFF2-40B4-BE49-F238E27FC236}">
                  <a16:creationId xmlns:a16="http://schemas.microsoft.com/office/drawing/2014/main" id="{757BB4A5-8ECB-071F-39FC-490D15D35943}"/>
                </a:ext>
              </a:extLst>
            </p:cNvPr>
            <p:cNvGrpSpPr/>
            <p:nvPr/>
          </p:nvGrpSpPr>
          <p:grpSpPr>
            <a:xfrm rot="13691232">
              <a:off x="3850597" y="1660660"/>
              <a:ext cx="764909" cy="76589"/>
              <a:chOff x="4505179" y="3090375"/>
              <a:chExt cx="1188027" cy="118956"/>
            </a:xfrm>
            <a:grpFill/>
          </p:grpSpPr>
          <p:sp>
            <p:nvSpPr>
              <p:cNvPr id="345" name="Rectangle 344">
                <a:extLst>
                  <a:ext uri="{FF2B5EF4-FFF2-40B4-BE49-F238E27FC236}">
                    <a16:creationId xmlns:a16="http://schemas.microsoft.com/office/drawing/2014/main" id="{7DF93282-514B-A7F8-8A18-F236C31A3716}"/>
                  </a:ext>
                </a:extLst>
              </p:cNvPr>
              <p:cNvSpPr/>
              <p:nvPr/>
            </p:nvSpPr>
            <p:spPr>
              <a:xfrm rot="5400000">
                <a:off x="5363889" y="2880011"/>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6" name="Rectangle 345">
                <a:extLst>
                  <a:ext uri="{FF2B5EF4-FFF2-40B4-BE49-F238E27FC236}">
                    <a16:creationId xmlns:a16="http://schemas.microsoft.com/office/drawing/2014/main" id="{5371B4A3-43CC-586D-38ED-95B62D9F6A01}"/>
                  </a:ext>
                </a:extLst>
              </p:cNvPr>
              <p:cNvSpPr/>
              <p:nvPr/>
            </p:nvSpPr>
            <p:spPr>
              <a:xfrm rot="5400000">
                <a:off x="4715543" y="2880012"/>
                <a:ext cx="118954" cy="539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44" name="Oval 343">
              <a:extLst>
                <a:ext uri="{FF2B5EF4-FFF2-40B4-BE49-F238E27FC236}">
                  <a16:creationId xmlns:a16="http://schemas.microsoft.com/office/drawing/2014/main" id="{4972168D-015B-58D3-D363-F26C060BC8AA}"/>
                </a:ext>
              </a:extLst>
            </p:cNvPr>
            <p:cNvSpPr/>
            <p:nvPr/>
          </p:nvSpPr>
          <p:spPr>
            <a:xfrm>
              <a:off x="4164145" y="1630050"/>
              <a:ext cx="137813" cy="1378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pic>
        <p:nvPicPr>
          <p:cNvPr id="377" name="Graphic 376">
            <a:extLst>
              <a:ext uri="{FF2B5EF4-FFF2-40B4-BE49-F238E27FC236}">
                <a16:creationId xmlns:a16="http://schemas.microsoft.com/office/drawing/2014/main" id="{D8A76822-D6E1-7C5B-2F81-05C2B933ED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8123" y="1526103"/>
            <a:ext cx="363994" cy="355690"/>
          </a:xfrm>
          <a:prstGeom prst="rect">
            <a:avLst/>
          </a:prstGeom>
        </p:spPr>
      </p:pic>
      <p:pic>
        <p:nvPicPr>
          <p:cNvPr id="378" name="Graphic 377">
            <a:extLst>
              <a:ext uri="{FF2B5EF4-FFF2-40B4-BE49-F238E27FC236}">
                <a16:creationId xmlns:a16="http://schemas.microsoft.com/office/drawing/2014/main" id="{4D6B86ED-9AE5-5297-EA38-9A9CC536EB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1413242">
            <a:off x="7526153" y="6041428"/>
            <a:ext cx="478579" cy="478579"/>
          </a:xfrm>
          <a:prstGeom prst="rect">
            <a:avLst/>
          </a:prstGeom>
        </p:spPr>
      </p:pic>
      <p:pic>
        <p:nvPicPr>
          <p:cNvPr id="7" name="Graphic 6">
            <a:extLst>
              <a:ext uri="{FF2B5EF4-FFF2-40B4-BE49-F238E27FC236}">
                <a16:creationId xmlns:a16="http://schemas.microsoft.com/office/drawing/2014/main" id="{202C85AE-6355-7EC6-611F-69BB4427AE5F}"/>
              </a:ext>
            </a:extLst>
          </p:cNvPr>
          <p:cNvPicPr>
            <a:picLocks noChangeAspect="1"/>
          </p:cNvPicPr>
          <p:nvPr/>
        </p:nvPicPr>
        <p:blipFill>
          <a:blip r:embed="rId7">
            <a:extLst>
              <a:ext uri="{96DAC541-7B7A-43D3-8B79-37D633B846F1}">
                <asvg:svgBlip xmlns:asvg="http://schemas.microsoft.com/office/drawing/2016/SVG/main" r:embed="rId8"/>
              </a:ext>
            </a:extLst>
          </a:blip>
          <a:srcRect l="36153"/>
          <a:stretch>
            <a:fillRect/>
          </a:stretch>
        </p:blipFill>
        <p:spPr>
          <a:xfrm>
            <a:off x="7241868" y="716242"/>
            <a:ext cx="352758" cy="552503"/>
          </a:xfrm>
          <a:custGeom>
            <a:avLst/>
            <a:gdLst>
              <a:gd name="connsiteX0" fmla="*/ 0 w 352758"/>
              <a:gd name="connsiteY0" fmla="*/ 0 h 552503"/>
              <a:gd name="connsiteX1" fmla="*/ 352758 w 352758"/>
              <a:gd name="connsiteY1" fmla="*/ 0 h 552503"/>
              <a:gd name="connsiteX2" fmla="*/ 352758 w 352758"/>
              <a:gd name="connsiteY2" fmla="*/ 552503 h 552503"/>
              <a:gd name="connsiteX3" fmla="*/ 0 w 352758"/>
              <a:gd name="connsiteY3" fmla="*/ 552503 h 552503"/>
            </a:gdLst>
            <a:ahLst/>
            <a:cxnLst>
              <a:cxn ang="0">
                <a:pos x="connsiteX0" y="connsiteY0"/>
              </a:cxn>
              <a:cxn ang="0">
                <a:pos x="connsiteX1" y="connsiteY1"/>
              </a:cxn>
              <a:cxn ang="0">
                <a:pos x="connsiteX2" y="connsiteY2"/>
              </a:cxn>
              <a:cxn ang="0">
                <a:pos x="connsiteX3" y="connsiteY3"/>
              </a:cxn>
            </a:cxnLst>
            <a:rect l="l" t="t" r="r" b="b"/>
            <a:pathLst>
              <a:path w="352758" h="552503">
                <a:moveTo>
                  <a:pt x="0" y="0"/>
                </a:moveTo>
                <a:lnTo>
                  <a:pt x="352758" y="0"/>
                </a:lnTo>
                <a:lnTo>
                  <a:pt x="352758" y="552503"/>
                </a:lnTo>
                <a:lnTo>
                  <a:pt x="0" y="552503"/>
                </a:lnTo>
                <a:close/>
              </a:path>
            </a:pathLst>
          </a:custGeom>
        </p:spPr>
      </p:pic>
      <p:pic>
        <p:nvPicPr>
          <p:cNvPr id="13" name="Graphic 12">
            <a:extLst>
              <a:ext uri="{FF2B5EF4-FFF2-40B4-BE49-F238E27FC236}">
                <a16:creationId xmlns:a16="http://schemas.microsoft.com/office/drawing/2014/main" id="{5EF066A4-A848-9D15-87BB-47ED0FCB147A}"/>
              </a:ext>
            </a:extLst>
          </p:cNvPr>
          <p:cNvPicPr>
            <a:picLocks noChangeAspect="1"/>
          </p:cNvPicPr>
          <p:nvPr/>
        </p:nvPicPr>
        <p:blipFill>
          <a:blip r:embed="rId7">
            <a:extLst>
              <a:ext uri="{96DAC541-7B7A-43D3-8B79-37D633B846F1}">
                <asvg:svgBlip xmlns:asvg="http://schemas.microsoft.com/office/drawing/2016/SVG/main" r:embed="rId8"/>
              </a:ext>
            </a:extLst>
          </a:blip>
          <a:srcRect/>
          <a:stretch>
            <a:fillRect/>
          </a:stretch>
        </p:blipFill>
        <p:spPr>
          <a:xfrm rot="6749684">
            <a:off x="11357165" y="2281684"/>
            <a:ext cx="604409" cy="604409"/>
          </a:xfrm>
          <a:custGeom>
            <a:avLst/>
            <a:gdLst>
              <a:gd name="connsiteX0" fmla="*/ 0 w 552503"/>
              <a:gd name="connsiteY0" fmla="*/ 552503 h 552503"/>
              <a:gd name="connsiteX1" fmla="*/ 0 w 552503"/>
              <a:gd name="connsiteY1" fmla="*/ 390649 h 552503"/>
              <a:gd name="connsiteX2" fmla="*/ 512076 w 552503"/>
              <a:gd name="connsiteY2" fmla="*/ 178596 h 552503"/>
              <a:gd name="connsiteX3" fmla="*/ 438118 w 552503"/>
              <a:gd name="connsiteY3" fmla="*/ 0 h 552503"/>
              <a:gd name="connsiteX4" fmla="*/ 552503 w 552503"/>
              <a:gd name="connsiteY4" fmla="*/ 0 h 552503"/>
              <a:gd name="connsiteX5" fmla="*/ 552503 w 552503"/>
              <a:gd name="connsiteY5" fmla="*/ 552503 h 55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503" h="552503">
                <a:moveTo>
                  <a:pt x="0" y="552503"/>
                </a:moveTo>
                <a:lnTo>
                  <a:pt x="0" y="390649"/>
                </a:lnTo>
                <a:lnTo>
                  <a:pt x="512076" y="178596"/>
                </a:lnTo>
                <a:lnTo>
                  <a:pt x="438118" y="0"/>
                </a:lnTo>
                <a:lnTo>
                  <a:pt x="552503" y="0"/>
                </a:lnTo>
                <a:lnTo>
                  <a:pt x="552503" y="552503"/>
                </a:lnTo>
                <a:close/>
              </a:path>
            </a:pathLst>
          </a:custGeom>
        </p:spPr>
      </p:pic>
      <p:sp>
        <p:nvSpPr>
          <p:cNvPr id="6" name="Bagan Alur: Pemberhenti 13">
            <a:extLst>
              <a:ext uri="{FF2B5EF4-FFF2-40B4-BE49-F238E27FC236}">
                <a16:creationId xmlns:a16="http://schemas.microsoft.com/office/drawing/2014/main" id="{AAF101CD-CF39-6A8D-0FD2-08B659A23CC6}"/>
              </a:ext>
            </a:extLst>
          </p:cNvPr>
          <p:cNvSpPr/>
          <p:nvPr/>
        </p:nvSpPr>
        <p:spPr>
          <a:xfrm>
            <a:off x="2829359" y="317376"/>
            <a:ext cx="914400" cy="301752"/>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33" name="TextBox 32">
            <a:extLst>
              <a:ext uri="{FF2B5EF4-FFF2-40B4-BE49-F238E27FC236}">
                <a16:creationId xmlns:a16="http://schemas.microsoft.com/office/drawing/2014/main" id="{71AA4D64-0C0E-CBD5-06C5-7F968FD68CD1}"/>
              </a:ext>
            </a:extLst>
          </p:cNvPr>
          <p:cNvSpPr txBox="1"/>
          <p:nvPr/>
        </p:nvSpPr>
        <p:spPr>
          <a:xfrm>
            <a:off x="2829359" y="317364"/>
            <a:ext cx="911126"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Ana Sayfa</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136639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25E3780C-D73F-DC52-A323-B38AFF608920}"/>
            </a:ext>
          </a:extLst>
        </p:cNvPr>
        <p:cNvGrpSpPr/>
        <p:nvPr/>
      </p:nvGrpSpPr>
      <p:grpSpPr>
        <a:xfrm>
          <a:off x="0" y="0"/>
          <a:ext cx="0" cy="0"/>
          <a:chOff x="0" y="0"/>
          <a:chExt cx="0" cy="0"/>
        </a:xfrm>
      </p:grpSpPr>
      <p:sp>
        <p:nvSpPr>
          <p:cNvPr id="264" name="Rectangle 263">
            <a:extLst>
              <a:ext uri="{FF2B5EF4-FFF2-40B4-BE49-F238E27FC236}">
                <a16:creationId xmlns:a16="http://schemas.microsoft.com/office/drawing/2014/main" id="{BA9DE26E-C81F-A19A-F43B-8B6756472FE9}"/>
              </a:ext>
            </a:extLst>
          </p:cNvPr>
          <p:cNvSpPr/>
          <p:nvPr/>
        </p:nvSpPr>
        <p:spPr>
          <a:xfrm>
            <a:off x="2359731" y="0"/>
            <a:ext cx="2954302"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261" name="TextBox 260">
            <a:extLst>
              <a:ext uri="{FF2B5EF4-FFF2-40B4-BE49-F238E27FC236}">
                <a16:creationId xmlns:a16="http://schemas.microsoft.com/office/drawing/2014/main" id="{4493D4BB-06EE-7D4A-336F-DBF8BB954021}"/>
              </a:ext>
            </a:extLst>
          </p:cNvPr>
          <p:cNvSpPr txBox="1"/>
          <p:nvPr/>
        </p:nvSpPr>
        <p:spPr>
          <a:xfrm flipH="1">
            <a:off x="799290" y="311351"/>
            <a:ext cx="1864146"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19103F86-B196-0F2B-7B12-6882B6E025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401" y="332294"/>
            <a:ext cx="265890" cy="265890"/>
          </a:xfrm>
          <a:prstGeom prst="rect">
            <a:avLst/>
          </a:prstGeom>
        </p:spPr>
      </p:pic>
      <p:grpSp>
        <p:nvGrpSpPr>
          <p:cNvPr id="12" name="Group 11">
            <a:extLst>
              <a:ext uri="{FF2B5EF4-FFF2-40B4-BE49-F238E27FC236}">
                <a16:creationId xmlns:a16="http://schemas.microsoft.com/office/drawing/2014/main" id="{F708D543-CB9A-796B-F028-7E809A02DF57}"/>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8AF367BB-2AFD-749F-0641-657C012FF4A6}"/>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A1DA6E9E-6E7D-8D5E-5B42-4C729C0DB39B}"/>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8" name="Graphic 17">
                <a:extLst>
                  <a:ext uri="{FF2B5EF4-FFF2-40B4-BE49-F238E27FC236}">
                    <a16:creationId xmlns:a16="http://schemas.microsoft.com/office/drawing/2014/main" id="{AC8C6CB3-2F74-F8B7-5E92-FA8F8E5766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4362CAA0-976C-C704-184F-91A7B1983843}"/>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6" name="Graphic 15">
              <a:extLst>
                <a:ext uri="{FF2B5EF4-FFF2-40B4-BE49-F238E27FC236}">
                  <a16:creationId xmlns:a16="http://schemas.microsoft.com/office/drawing/2014/main" id="{3DD5BCF4-E722-4AEA-10FA-D405D1E470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27090" y="380005"/>
              <a:ext cx="202099" cy="202099"/>
            </a:xfrm>
            <a:prstGeom prst="rect">
              <a:avLst/>
            </a:prstGeom>
          </p:spPr>
        </p:pic>
      </p:grpSp>
      <p:sp>
        <p:nvSpPr>
          <p:cNvPr id="3" name="TextBox 2">
            <a:extLst>
              <a:ext uri="{FF2B5EF4-FFF2-40B4-BE49-F238E27FC236}">
                <a16:creationId xmlns:a16="http://schemas.microsoft.com/office/drawing/2014/main" id="{929465BA-21AD-3320-7AD8-6B8E5F8B0917}"/>
              </a:ext>
            </a:extLst>
          </p:cNvPr>
          <p:cNvSpPr txBox="1"/>
          <p:nvPr/>
        </p:nvSpPr>
        <p:spPr>
          <a:xfrm flipH="1">
            <a:off x="7743416" y="1136950"/>
            <a:ext cx="44568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1C1C21"/>
                </a:solidFill>
                <a:effectLst/>
                <a:uLnTx/>
                <a:uFillTx/>
                <a:latin typeface="Plus Jakarta Sans SemiBold" pitchFamily="2" charset="0"/>
                <a:ea typeface="Open Sans Medium" pitchFamily="2" charset="0"/>
                <a:cs typeface="Plus Jakarta Sans SemiBold" pitchFamily="2" charset="0"/>
              </a:rPr>
              <a:t>Siparişler</a:t>
            </a:r>
            <a:endParaRPr kumimoji="0" lang="id-ID"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endParaRPr>
          </a:p>
        </p:txBody>
      </p:sp>
      <p:sp>
        <p:nvSpPr>
          <p:cNvPr id="9" name="Rectangle: Rounded Corners 8">
            <a:extLst>
              <a:ext uri="{FF2B5EF4-FFF2-40B4-BE49-F238E27FC236}">
                <a16:creationId xmlns:a16="http://schemas.microsoft.com/office/drawing/2014/main" id="{007A5F53-5EC4-CEFA-13E6-DC92D0A88867}"/>
              </a:ext>
            </a:extLst>
          </p:cNvPr>
          <p:cNvSpPr/>
          <p:nvPr/>
        </p:nvSpPr>
        <p:spPr>
          <a:xfrm>
            <a:off x="7767174" y="2123746"/>
            <a:ext cx="4424826" cy="349719"/>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13" name="TextBox 12">
            <a:extLst>
              <a:ext uri="{FF2B5EF4-FFF2-40B4-BE49-F238E27FC236}">
                <a16:creationId xmlns:a16="http://schemas.microsoft.com/office/drawing/2014/main" id="{A8DD3EB2-4769-0AB4-0205-AC776731F5C6}"/>
              </a:ext>
            </a:extLst>
          </p:cNvPr>
          <p:cNvSpPr txBox="1"/>
          <p:nvPr/>
        </p:nvSpPr>
        <p:spPr>
          <a:xfrm>
            <a:off x="7743416" y="1756801"/>
            <a:ext cx="473332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err="1">
                <a:ln>
                  <a:noFill/>
                </a:ln>
                <a:solidFill>
                  <a:srgbClr val="401B09"/>
                </a:solidFill>
                <a:effectLst/>
                <a:uLnTx/>
                <a:uFillTx/>
                <a:latin typeface="Plus Jakarta Sans SemiBold" pitchFamily="2" charset="0"/>
                <a:ea typeface="Open Sans Medium" pitchFamily="2" charset="0"/>
                <a:cs typeface="Plus Jakarta Sans SemiBold" pitchFamily="2" charset="0"/>
              </a:rPr>
              <a:t>Firebase</a:t>
            </a:r>
            <a:r>
              <a:rPr kumimoji="0" lang="tr-TR"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rPr>
              <a:t> Görünümü</a:t>
            </a:r>
            <a:endParaRPr kumimoji="0" lang="id-ID" sz="3600" b="0" i="0" u="none" strike="noStrike" kern="1200" cap="none" spc="0" normalizeH="0" baseline="0" noProof="0" dirty="0">
              <a:ln>
                <a:noFill/>
              </a:ln>
              <a:solidFill>
                <a:srgbClr val="401B09"/>
              </a:solidFill>
              <a:effectLst/>
              <a:uLnTx/>
              <a:uFillTx/>
              <a:latin typeface="Plus Jakarta Sans"/>
              <a:ea typeface="+mn-ea"/>
              <a:cs typeface="+mn-cs"/>
            </a:endParaRPr>
          </a:p>
        </p:txBody>
      </p:sp>
      <p:sp>
        <p:nvSpPr>
          <p:cNvPr id="51" name="Rectangle 50">
            <a:extLst>
              <a:ext uri="{FF2B5EF4-FFF2-40B4-BE49-F238E27FC236}">
                <a16:creationId xmlns:a16="http://schemas.microsoft.com/office/drawing/2014/main" id="{81E7DD79-7F16-7F81-CCD1-06363EFC6D83}"/>
              </a:ext>
            </a:extLst>
          </p:cNvPr>
          <p:cNvSpPr/>
          <p:nvPr/>
        </p:nvSpPr>
        <p:spPr>
          <a:xfrm>
            <a:off x="533399" y="4223369"/>
            <a:ext cx="3812245" cy="2074323"/>
          </a:xfrm>
          <a:prstGeom prst="rect">
            <a:avLst/>
          </a:prstGeom>
          <a:solidFill>
            <a:schemeClr val="accent2"/>
          </a:solidFill>
          <a:ln>
            <a:noFill/>
          </a:ln>
          <a:effectLst>
            <a:outerShdw blurRad="254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1C21"/>
              </a:solidFill>
              <a:effectLst/>
              <a:uLnTx/>
              <a:uFillTx/>
              <a:latin typeface="Plus Jakarta Sans"/>
              <a:ea typeface="+mn-ea"/>
              <a:cs typeface="Plus Jakarta Sans Medium" pitchFamily="2" charset="0"/>
            </a:endParaRPr>
          </a:p>
        </p:txBody>
      </p:sp>
      <p:sp>
        <p:nvSpPr>
          <p:cNvPr id="59" name="Rectangle 58">
            <a:extLst>
              <a:ext uri="{FF2B5EF4-FFF2-40B4-BE49-F238E27FC236}">
                <a16:creationId xmlns:a16="http://schemas.microsoft.com/office/drawing/2014/main" id="{5328BCFC-3EB4-FEC9-A95F-66B16E183B1C}"/>
              </a:ext>
            </a:extLst>
          </p:cNvPr>
          <p:cNvSpPr/>
          <p:nvPr/>
        </p:nvSpPr>
        <p:spPr>
          <a:xfrm>
            <a:off x="4345645" y="4223368"/>
            <a:ext cx="3404176" cy="2074323"/>
          </a:xfrm>
          <a:prstGeom prst="rect">
            <a:avLst/>
          </a:prstGeom>
          <a:solidFill>
            <a:schemeClr val="accent2"/>
          </a:solidFill>
          <a:ln>
            <a:noFill/>
          </a:ln>
          <a:effectLst>
            <a:outerShdw blurRad="254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1C21"/>
              </a:solidFill>
              <a:effectLst/>
              <a:uLnTx/>
              <a:uFillTx/>
              <a:latin typeface="Plus Jakarta Sans"/>
              <a:ea typeface="+mn-ea"/>
              <a:cs typeface="Plus Jakarta Sans Medium" pitchFamily="2" charset="0"/>
            </a:endParaRPr>
          </a:p>
        </p:txBody>
      </p:sp>
      <p:sp>
        <p:nvSpPr>
          <p:cNvPr id="258" name="Rectangle 257">
            <a:extLst>
              <a:ext uri="{FF2B5EF4-FFF2-40B4-BE49-F238E27FC236}">
                <a16:creationId xmlns:a16="http://schemas.microsoft.com/office/drawing/2014/main" id="{EFA66F3E-A5F4-BDC0-FFE9-C35795C1EB45}"/>
              </a:ext>
            </a:extLst>
          </p:cNvPr>
          <p:cNvSpPr/>
          <p:nvPr/>
        </p:nvSpPr>
        <p:spPr>
          <a:xfrm>
            <a:off x="7749821" y="4223367"/>
            <a:ext cx="3812244" cy="2074323"/>
          </a:xfrm>
          <a:prstGeom prst="rect">
            <a:avLst/>
          </a:prstGeom>
          <a:solidFill>
            <a:schemeClr val="accent2"/>
          </a:solidFill>
          <a:ln>
            <a:noFill/>
          </a:ln>
          <a:effectLst>
            <a:outerShdw blurRad="254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1C21"/>
              </a:solidFill>
              <a:effectLst/>
              <a:uLnTx/>
              <a:uFillTx/>
              <a:latin typeface="Plus Jakarta Sans"/>
              <a:ea typeface="+mn-ea"/>
              <a:cs typeface="Plus Jakarta Sans Medium" pitchFamily="2" charset="0"/>
            </a:endParaRPr>
          </a:p>
        </p:txBody>
      </p:sp>
      <p:sp>
        <p:nvSpPr>
          <p:cNvPr id="35" name="Rectangle: Rounded Corners 34">
            <a:extLst>
              <a:ext uri="{FF2B5EF4-FFF2-40B4-BE49-F238E27FC236}">
                <a16:creationId xmlns:a16="http://schemas.microsoft.com/office/drawing/2014/main" id="{AB6A8F2E-1EA2-AC09-6238-2A709BD999B3}"/>
              </a:ext>
            </a:extLst>
          </p:cNvPr>
          <p:cNvSpPr/>
          <p:nvPr/>
        </p:nvSpPr>
        <p:spPr>
          <a:xfrm>
            <a:off x="1197347" y="1345048"/>
            <a:ext cx="6129885" cy="1009647"/>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Plus Jakarta Sans"/>
              <a:ea typeface="+mn-ea"/>
              <a:cs typeface="+mn-cs"/>
            </a:endParaRPr>
          </a:p>
        </p:txBody>
      </p:sp>
      <p:sp>
        <p:nvSpPr>
          <p:cNvPr id="37" name="TextBox 36">
            <a:extLst>
              <a:ext uri="{FF2B5EF4-FFF2-40B4-BE49-F238E27FC236}">
                <a16:creationId xmlns:a16="http://schemas.microsoft.com/office/drawing/2014/main" id="{B483798A-9549-6C63-AF3D-EC11B095DE7A}"/>
              </a:ext>
            </a:extLst>
          </p:cNvPr>
          <p:cNvSpPr txBox="1"/>
          <p:nvPr/>
        </p:nvSpPr>
        <p:spPr>
          <a:xfrm>
            <a:off x="1709370" y="1600526"/>
            <a:ext cx="14576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FFFFFF"/>
                </a:solidFill>
                <a:effectLst/>
                <a:uLnTx/>
                <a:uFillTx/>
                <a:latin typeface="Plus Jakarta Sans Medium"/>
                <a:ea typeface="+mn-ea"/>
                <a:cs typeface="+mn-cs"/>
              </a:rPr>
              <a:t>Verilerin Tutulması</a:t>
            </a:r>
            <a:endParaRPr kumimoji="0" lang="en-ID" sz="1400" b="0" i="0" u="none" strike="noStrike" kern="1200" cap="none" spc="0" normalizeH="0" baseline="0" noProof="0" dirty="0">
              <a:ln>
                <a:noFill/>
              </a:ln>
              <a:solidFill>
                <a:srgbClr val="FFFFFF"/>
              </a:solidFill>
              <a:effectLst/>
              <a:uLnTx/>
              <a:uFillTx/>
              <a:latin typeface="Plus Jakarta Sans Medium"/>
              <a:ea typeface="+mn-ea"/>
              <a:cs typeface="+mn-cs"/>
            </a:endParaRPr>
          </a:p>
        </p:txBody>
      </p:sp>
      <p:sp>
        <p:nvSpPr>
          <p:cNvPr id="38" name="TextBox 37">
            <a:extLst>
              <a:ext uri="{FF2B5EF4-FFF2-40B4-BE49-F238E27FC236}">
                <a16:creationId xmlns:a16="http://schemas.microsoft.com/office/drawing/2014/main" id="{A1B2946C-95B9-C129-4144-E58BDB986087}"/>
              </a:ext>
            </a:extLst>
          </p:cNvPr>
          <p:cNvSpPr txBox="1"/>
          <p:nvPr/>
        </p:nvSpPr>
        <p:spPr>
          <a:xfrm>
            <a:off x="2919559" y="1415108"/>
            <a:ext cx="4456885" cy="909608"/>
          </a:xfrm>
          <a:prstGeom prst="rect">
            <a:avLst/>
          </a:prstGeom>
          <a:noFill/>
        </p:spPr>
        <p:txBody>
          <a:bodyPr wrap="square">
            <a:spAutoFit/>
          </a:bodyPr>
          <a:lstStyle/>
          <a:p>
            <a:pPr marL="0" indent="0" algn="l">
              <a:lnSpc>
                <a:spcPts val="2160"/>
              </a:lnSpc>
              <a:buNone/>
            </a:pPr>
            <a:r>
              <a:rPr lang="en-US" sz="1200" kern="0" spc="-40" dirty="0" err="1">
                <a:solidFill>
                  <a:schemeClr val="bg1"/>
                </a:solidFill>
                <a:latin typeface="+mj-lt"/>
                <a:ea typeface="DM Sans" pitchFamily="34" charset="-122"/>
                <a:cs typeface="DM Sans" pitchFamily="34" charset="-120"/>
              </a:rPr>
              <a:t>Oluşturulan</a:t>
            </a:r>
            <a:r>
              <a:rPr lang="en-US" sz="1200" kern="0" spc="-40" dirty="0">
                <a:solidFill>
                  <a:schemeClr val="bg1"/>
                </a:solidFill>
                <a:latin typeface="+mj-lt"/>
                <a:ea typeface="DM Sans" pitchFamily="34" charset="-122"/>
                <a:cs typeface="DM Sans" pitchFamily="34" charset="-120"/>
              </a:rPr>
              <a:t> </a:t>
            </a:r>
            <a:r>
              <a:rPr lang="en-US" sz="1200" kern="0" spc="-40" dirty="0" err="1">
                <a:solidFill>
                  <a:schemeClr val="bg1"/>
                </a:solidFill>
                <a:latin typeface="+mj-lt"/>
                <a:ea typeface="DM Sans" pitchFamily="34" charset="-122"/>
                <a:cs typeface="DM Sans" pitchFamily="34" charset="-120"/>
              </a:rPr>
              <a:t>siparişler</a:t>
            </a:r>
            <a:r>
              <a:rPr lang="en-US" sz="1200" kern="0" spc="-40" dirty="0">
                <a:solidFill>
                  <a:schemeClr val="bg1"/>
                </a:solidFill>
                <a:latin typeface="+mj-lt"/>
                <a:ea typeface="DM Sans" pitchFamily="34" charset="-122"/>
                <a:cs typeface="DM Sans" pitchFamily="34" charset="-120"/>
              </a:rPr>
              <a:t> hem Firebase Cloud hem de Realtime </a:t>
            </a:r>
            <a:r>
              <a:rPr lang="en-US" sz="1200" kern="0" spc="-40" dirty="0" err="1">
                <a:solidFill>
                  <a:schemeClr val="bg1"/>
                </a:solidFill>
                <a:latin typeface="+mj-lt"/>
                <a:ea typeface="DM Sans" pitchFamily="34" charset="-122"/>
                <a:cs typeface="DM Sans" pitchFamily="34" charset="-120"/>
              </a:rPr>
              <a:t>içinde</a:t>
            </a:r>
            <a:r>
              <a:rPr lang="en-US" sz="1200" kern="0" spc="-40" dirty="0">
                <a:solidFill>
                  <a:schemeClr val="bg1"/>
                </a:solidFill>
                <a:latin typeface="+mj-lt"/>
                <a:ea typeface="DM Sans" pitchFamily="34" charset="-122"/>
                <a:cs typeface="DM Sans" pitchFamily="34" charset="-120"/>
              </a:rPr>
              <a:t> </a:t>
            </a:r>
            <a:r>
              <a:rPr lang="en-US" sz="1200" kern="0" spc="-40" dirty="0" err="1">
                <a:solidFill>
                  <a:schemeClr val="bg1"/>
                </a:solidFill>
                <a:latin typeface="+mj-lt"/>
                <a:ea typeface="DM Sans" pitchFamily="34" charset="-122"/>
                <a:cs typeface="DM Sans" pitchFamily="34" charset="-120"/>
              </a:rPr>
              <a:t>tutulur</a:t>
            </a:r>
            <a:r>
              <a:rPr lang="en-US" sz="1200" kern="0" spc="-40" dirty="0">
                <a:solidFill>
                  <a:schemeClr val="bg1"/>
                </a:solidFill>
                <a:latin typeface="+mj-lt"/>
                <a:ea typeface="DM Sans" pitchFamily="34" charset="-122"/>
                <a:cs typeface="DM Sans" pitchFamily="34" charset="-120"/>
              </a:rPr>
              <a:t>. Realtime </a:t>
            </a:r>
            <a:r>
              <a:rPr lang="en-US" sz="1200" kern="0" spc="-40" dirty="0" err="1">
                <a:solidFill>
                  <a:schemeClr val="bg1"/>
                </a:solidFill>
                <a:latin typeface="+mj-lt"/>
                <a:ea typeface="DM Sans" pitchFamily="34" charset="-122"/>
                <a:cs typeface="DM Sans" pitchFamily="34" charset="-120"/>
              </a:rPr>
              <a:t>içinden</a:t>
            </a:r>
            <a:r>
              <a:rPr lang="en-US" sz="1200" kern="0" spc="-40" dirty="0">
                <a:solidFill>
                  <a:schemeClr val="bg1"/>
                </a:solidFill>
                <a:latin typeface="+mj-lt"/>
                <a:ea typeface="DM Sans" pitchFamily="34" charset="-122"/>
                <a:cs typeface="DM Sans" pitchFamily="34" charset="-120"/>
              </a:rPr>
              <a:t> </a:t>
            </a:r>
            <a:r>
              <a:rPr lang="en-US" sz="1200" kern="0" spc="-40" dirty="0" err="1">
                <a:solidFill>
                  <a:schemeClr val="bg1"/>
                </a:solidFill>
                <a:latin typeface="+mj-lt"/>
                <a:ea typeface="DM Sans" pitchFamily="34" charset="-122"/>
                <a:cs typeface="DM Sans" pitchFamily="34" charset="-120"/>
              </a:rPr>
              <a:t>işletmeye</a:t>
            </a:r>
            <a:r>
              <a:rPr lang="en-US" sz="1200" kern="0" spc="-40" dirty="0">
                <a:solidFill>
                  <a:schemeClr val="bg1"/>
                </a:solidFill>
                <a:latin typeface="+mj-lt"/>
                <a:ea typeface="DM Sans" pitchFamily="34" charset="-122"/>
                <a:cs typeface="DM Sans" pitchFamily="34" charset="-120"/>
              </a:rPr>
              <a:t> </a:t>
            </a:r>
            <a:r>
              <a:rPr lang="en-US" sz="1200" kern="0" spc="-40" dirty="0" err="1">
                <a:solidFill>
                  <a:schemeClr val="bg1"/>
                </a:solidFill>
                <a:latin typeface="+mj-lt"/>
                <a:ea typeface="DM Sans" pitchFamily="34" charset="-122"/>
                <a:cs typeface="DM Sans" pitchFamily="34" charset="-120"/>
              </a:rPr>
              <a:t>anlık</a:t>
            </a:r>
            <a:r>
              <a:rPr lang="en-US" sz="1200" kern="0" spc="-40" dirty="0">
                <a:solidFill>
                  <a:schemeClr val="bg1"/>
                </a:solidFill>
                <a:latin typeface="+mj-lt"/>
                <a:ea typeface="DM Sans" pitchFamily="34" charset="-122"/>
                <a:cs typeface="DM Sans" pitchFamily="34" charset="-120"/>
              </a:rPr>
              <a:t> </a:t>
            </a:r>
            <a:r>
              <a:rPr lang="en-US" sz="1200" kern="0" spc="-40" dirty="0" err="1">
                <a:solidFill>
                  <a:schemeClr val="bg1"/>
                </a:solidFill>
                <a:latin typeface="+mj-lt"/>
                <a:ea typeface="DM Sans" pitchFamily="34" charset="-122"/>
                <a:cs typeface="DM Sans" pitchFamily="34" charset="-120"/>
              </a:rPr>
              <a:t>sipari</a:t>
            </a:r>
            <a:r>
              <a:rPr lang="tr-TR" sz="1200" kern="0" spc="-40" dirty="0">
                <a:solidFill>
                  <a:schemeClr val="bg1"/>
                </a:solidFill>
                <a:latin typeface="+mj-lt"/>
                <a:ea typeface="DM Sans" pitchFamily="34" charset="-122"/>
                <a:cs typeface="DM Sans" pitchFamily="34" charset="-120"/>
              </a:rPr>
              <a:t>ş</a:t>
            </a:r>
            <a:r>
              <a:rPr lang="en-US" sz="1200" kern="0" spc="-40" dirty="0" err="1">
                <a:solidFill>
                  <a:schemeClr val="bg1"/>
                </a:solidFill>
                <a:latin typeface="+mj-lt"/>
                <a:ea typeface="DM Sans" pitchFamily="34" charset="-122"/>
                <a:cs typeface="DM Sans" pitchFamily="34" charset="-120"/>
              </a:rPr>
              <a:t>ler</a:t>
            </a:r>
            <a:r>
              <a:rPr lang="en-US" sz="1200" kern="0" spc="-40" dirty="0">
                <a:solidFill>
                  <a:schemeClr val="bg1"/>
                </a:solidFill>
                <a:latin typeface="+mj-lt"/>
                <a:ea typeface="DM Sans" pitchFamily="34" charset="-122"/>
                <a:cs typeface="DM Sans" pitchFamily="34" charset="-120"/>
              </a:rPr>
              <a:t> </a:t>
            </a:r>
            <a:r>
              <a:rPr lang="en-US" sz="1200" kern="0" spc="-40" dirty="0" err="1">
                <a:solidFill>
                  <a:schemeClr val="bg1"/>
                </a:solidFill>
                <a:latin typeface="+mj-lt"/>
                <a:ea typeface="DM Sans" pitchFamily="34" charset="-122"/>
                <a:cs typeface="DM Sans" pitchFamily="34" charset="-120"/>
              </a:rPr>
              <a:t>bildirilirken</a:t>
            </a:r>
            <a:r>
              <a:rPr lang="en-US" sz="1200" kern="0" spc="-40" dirty="0">
                <a:solidFill>
                  <a:schemeClr val="bg1"/>
                </a:solidFill>
                <a:latin typeface="+mj-lt"/>
                <a:ea typeface="DM Sans" pitchFamily="34" charset="-122"/>
                <a:cs typeface="DM Sans" pitchFamily="34" charset="-120"/>
              </a:rPr>
              <a:t>, Cloud </a:t>
            </a:r>
            <a:r>
              <a:rPr lang="en-US" sz="1200" kern="0" spc="-40" dirty="0" err="1">
                <a:solidFill>
                  <a:schemeClr val="bg1"/>
                </a:solidFill>
                <a:latin typeface="+mj-lt"/>
                <a:ea typeface="DM Sans" pitchFamily="34" charset="-122"/>
                <a:cs typeface="DM Sans" pitchFamily="34" charset="-120"/>
              </a:rPr>
              <a:t>kısmından</a:t>
            </a:r>
            <a:r>
              <a:rPr lang="en-US" sz="1200" kern="0" spc="-40" dirty="0">
                <a:solidFill>
                  <a:schemeClr val="bg1"/>
                </a:solidFill>
                <a:latin typeface="+mj-lt"/>
                <a:ea typeface="DM Sans" pitchFamily="34" charset="-122"/>
                <a:cs typeface="DM Sans" pitchFamily="34" charset="-120"/>
              </a:rPr>
              <a:t> da </a:t>
            </a:r>
            <a:r>
              <a:rPr lang="en-US" sz="1200" kern="0" spc="-40" dirty="0" err="1">
                <a:solidFill>
                  <a:schemeClr val="bg1"/>
                </a:solidFill>
                <a:latin typeface="+mj-lt"/>
                <a:ea typeface="DM Sans" pitchFamily="34" charset="-122"/>
                <a:cs typeface="DM Sans" pitchFamily="34" charset="-120"/>
              </a:rPr>
              <a:t>yapay</a:t>
            </a:r>
            <a:r>
              <a:rPr lang="en-US" sz="1200" kern="0" spc="-40" dirty="0">
                <a:solidFill>
                  <a:schemeClr val="bg1"/>
                </a:solidFill>
                <a:latin typeface="+mj-lt"/>
                <a:ea typeface="DM Sans" pitchFamily="34" charset="-122"/>
                <a:cs typeface="DM Sans" pitchFamily="34" charset="-120"/>
              </a:rPr>
              <a:t> </a:t>
            </a:r>
            <a:r>
              <a:rPr lang="en-US" sz="1200" kern="0" spc="-40" dirty="0" err="1">
                <a:solidFill>
                  <a:schemeClr val="bg1"/>
                </a:solidFill>
                <a:latin typeface="+mj-lt"/>
                <a:ea typeface="DM Sans" pitchFamily="34" charset="-122"/>
                <a:cs typeface="DM Sans" pitchFamily="34" charset="-120"/>
              </a:rPr>
              <a:t>zekaya</a:t>
            </a:r>
            <a:r>
              <a:rPr lang="en-US" sz="1200" kern="0" spc="-40" dirty="0">
                <a:solidFill>
                  <a:schemeClr val="bg1"/>
                </a:solidFill>
                <a:latin typeface="+mj-lt"/>
                <a:ea typeface="DM Sans" pitchFamily="34" charset="-122"/>
                <a:cs typeface="DM Sans" pitchFamily="34" charset="-120"/>
              </a:rPr>
              <a:t> </a:t>
            </a:r>
            <a:r>
              <a:rPr lang="en-US" sz="1200" kern="0" spc="-40" dirty="0" err="1">
                <a:solidFill>
                  <a:schemeClr val="bg1"/>
                </a:solidFill>
                <a:latin typeface="+mj-lt"/>
                <a:ea typeface="DM Sans" pitchFamily="34" charset="-122"/>
                <a:cs typeface="DM Sans" pitchFamily="34" charset="-120"/>
              </a:rPr>
              <a:t>iletilir</a:t>
            </a:r>
            <a:r>
              <a:rPr lang="en-US" sz="1200" kern="0" spc="-40" dirty="0">
                <a:solidFill>
                  <a:schemeClr val="bg1"/>
                </a:solidFill>
                <a:latin typeface="+mj-lt"/>
                <a:ea typeface="DM Sans" pitchFamily="34" charset="-122"/>
                <a:cs typeface="DM Sans" pitchFamily="34" charset="-120"/>
              </a:rPr>
              <a:t>.</a:t>
            </a:r>
            <a:endParaRPr lang="en-US" sz="1200" dirty="0">
              <a:solidFill>
                <a:schemeClr val="bg1"/>
              </a:solidFill>
              <a:latin typeface="+mj-lt"/>
            </a:endParaRPr>
          </a:p>
        </p:txBody>
      </p:sp>
      <p:cxnSp>
        <p:nvCxnSpPr>
          <p:cNvPr id="39" name="Straight Connector 38">
            <a:extLst>
              <a:ext uri="{FF2B5EF4-FFF2-40B4-BE49-F238E27FC236}">
                <a16:creationId xmlns:a16="http://schemas.microsoft.com/office/drawing/2014/main" id="{0173B7C7-BB6C-20C4-233D-B30439C905F6}"/>
              </a:ext>
            </a:extLst>
          </p:cNvPr>
          <p:cNvCxnSpPr>
            <a:cxnSpLocks/>
          </p:cNvCxnSpPr>
          <p:nvPr/>
        </p:nvCxnSpPr>
        <p:spPr>
          <a:xfrm flipV="1">
            <a:off x="2898206" y="1593037"/>
            <a:ext cx="0" cy="5136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 0" descr="preencoded.png">
            <a:extLst>
              <a:ext uri="{FF2B5EF4-FFF2-40B4-BE49-F238E27FC236}">
                <a16:creationId xmlns:a16="http://schemas.microsoft.com/office/drawing/2014/main" id="{5D629EDB-7DA9-9358-CB80-5F019B28683C}"/>
              </a:ext>
            </a:extLst>
          </p:cNvPr>
          <p:cNvPicPr>
            <a:picLocks noChangeAspect="1"/>
          </p:cNvPicPr>
          <p:nvPr/>
        </p:nvPicPr>
        <p:blipFill>
          <a:blip r:embed="rId8"/>
          <a:stretch>
            <a:fillRect/>
          </a:stretch>
        </p:blipFill>
        <p:spPr>
          <a:xfrm>
            <a:off x="1346429" y="2948065"/>
            <a:ext cx="9963678" cy="3660897"/>
          </a:xfrm>
          <a:prstGeom prst="rect">
            <a:avLst/>
          </a:prstGeom>
        </p:spPr>
      </p:pic>
      <p:sp>
        <p:nvSpPr>
          <p:cNvPr id="2" name="Bagan Alur: Pemberhenti 13">
            <a:extLst>
              <a:ext uri="{FF2B5EF4-FFF2-40B4-BE49-F238E27FC236}">
                <a16:creationId xmlns:a16="http://schemas.microsoft.com/office/drawing/2014/main" id="{FE283542-1F8A-6F4A-45D2-A4C2C6A1D92D}"/>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4" name="TextBox 32">
            <a:extLst>
              <a:ext uri="{FF2B5EF4-FFF2-40B4-BE49-F238E27FC236}">
                <a16:creationId xmlns:a16="http://schemas.microsoft.com/office/drawing/2014/main" id="{1C0D1164-587C-0220-6236-744CF7BB13FF}"/>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bg1"/>
                </a:solidFill>
                <a:ea typeface="Open Sans" pitchFamily="2" charset="0"/>
                <a:cs typeface="Plus Jakarta Sans" pitchFamily="2" charset="0"/>
              </a:rPr>
              <a:t>Ana Sayfa</a:t>
            </a:r>
            <a:endParaRPr lang="en-ID" sz="1200" dirty="0">
              <a:solidFill>
                <a:schemeClr val="bg1"/>
              </a:solidFill>
              <a:ea typeface="Open Sans" pitchFamily="2" charset="0"/>
              <a:cs typeface="Plus Jakarta Sans" pitchFamily="2" charset="0"/>
            </a:endParaRPr>
          </a:p>
        </p:txBody>
      </p:sp>
      <p:sp>
        <p:nvSpPr>
          <p:cNvPr id="6" name="TextBox 264">
            <a:extLst>
              <a:ext uri="{FF2B5EF4-FFF2-40B4-BE49-F238E27FC236}">
                <a16:creationId xmlns:a16="http://schemas.microsoft.com/office/drawing/2014/main" id="{44788740-BE91-B940-1E25-7782B767F71C}"/>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7" name="TextBox 31">
            <a:extLst>
              <a:ext uri="{FF2B5EF4-FFF2-40B4-BE49-F238E27FC236}">
                <a16:creationId xmlns:a16="http://schemas.microsoft.com/office/drawing/2014/main" id="{084517EA-7980-9E40-FC76-D0AC0A2BC21F}"/>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542001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D47C6231-F72B-8AB2-30F7-080AFE1A8B5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452A528E-6564-A21C-CA04-FEADEBBCAC7A}"/>
              </a:ext>
            </a:extLst>
          </p:cNvPr>
          <p:cNvSpPr/>
          <p:nvPr/>
        </p:nvSpPr>
        <p:spPr>
          <a:xfrm>
            <a:off x="-171449" y="5914679"/>
            <a:ext cx="12468224" cy="9891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261" name="TextBox 260">
            <a:extLst>
              <a:ext uri="{FF2B5EF4-FFF2-40B4-BE49-F238E27FC236}">
                <a16:creationId xmlns:a16="http://schemas.microsoft.com/office/drawing/2014/main" id="{A8DD09FA-FCED-784C-C463-22A697B685C5}"/>
              </a:ext>
            </a:extLst>
          </p:cNvPr>
          <p:cNvSpPr txBox="1"/>
          <p:nvPr/>
        </p:nvSpPr>
        <p:spPr>
          <a:xfrm flipH="1">
            <a:off x="799289" y="311351"/>
            <a:ext cx="2261375"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87E8EF8C-2D8E-FD15-A6BC-7C7C666254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1" y="332294"/>
            <a:ext cx="265890" cy="265890"/>
          </a:xfrm>
          <a:prstGeom prst="rect">
            <a:avLst/>
          </a:prstGeom>
        </p:spPr>
      </p:pic>
      <p:grpSp>
        <p:nvGrpSpPr>
          <p:cNvPr id="12" name="Group 11">
            <a:extLst>
              <a:ext uri="{FF2B5EF4-FFF2-40B4-BE49-F238E27FC236}">
                <a16:creationId xmlns:a16="http://schemas.microsoft.com/office/drawing/2014/main" id="{8423910F-3D82-23EC-D387-81C8CCE35915}"/>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94E6BC58-AD47-BED9-6C63-5BF50B7E4C89}"/>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1E975233-8459-9735-5D1B-CA097DB84F8A}"/>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8" name="Graphic 17">
                <a:extLst>
                  <a:ext uri="{FF2B5EF4-FFF2-40B4-BE49-F238E27FC236}">
                    <a16:creationId xmlns:a16="http://schemas.microsoft.com/office/drawing/2014/main" id="{96759F77-57D8-C242-6B96-4900FBEE78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AB9B9CE1-74D9-09DB-2727-42C380FA26E9}"/>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6" name="Graphic 15">
              <a:extLst>
                <a:ext uri="{FF2B5EF4-FFF2-40B4-BE49-F238E27FC236}">
                  <a16:creationId xmlns:a16="http://schemas.microsoft.com/office/drawing/2014/main" id="{7FE43781-9D02-5A88-04C9-9BF7CA351E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26" name="TextBox 25">
            <a:extLst>
              <a:ext uri="{FF2B5EF4-FFF2-40B4-BE49-F238E27FC236}">
                <a16:creationId xmlns:a16="http://schemas.microsoft.com/office/drawing/2014/main" id="{A1F5A230-90EE-1F08-0C35-0F47CC4C1747}"/>
              </a:ext>
            </a:extLst>
          </p:cNvPr>
          <p:cNvSpPr txBox="1"/>
          <p:nvPr/>
        </p:nvSpPr>
        <p:spPr>
          <a:xfrm flipH="1">
            <a:off x="8487931" y="1233192"/>
            <a:ext cx="44568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err="1">
                <a:ln>
                  <a:noFill/>
                </a:ln>
                <a:solidFill>
                  <a:srgbClr val="1C1C21"/>
                </a:solidFill>
                <a:effectLst/>
                <a:uLnTx/>
                <a:uFillTx/>
                <a:latin typeface="Plus Jakarta Sans SemiBold" pitchFamily="2" charset="0"/>
                <a:ea typeface="Open Sans Medium" pitchFamily="2" charset="0"/>
                <a:cs typeface="Plus Jakarta Sans SemiBold" pitchFamily="2" charset="0"/>
              </a:rPr>
              <a:t>Realtime</a:t>
            </a:r>
            <a:r>
              <a:rPr kumimoji="0" lang="tr-TR" sz="3600" b="0" i="0" u="none" strike="noStrike" kern="1200" cap="none" spc="0" normalizeH="0" baseline="0" noProof="0" dirty="0">
                <a:ln>
                  <a:noFill/>
                </a:ln>
                <a:solidFill>
                  <a:srgbClr val="1C1C21"/>
                </a:solidFill>
                <a:effectLst/>
                <a:uLnTx/>
                <a:uFillTx/>
                <a:latin typeface="Plus Jakarta Sans SemiBold" pitchFamily="2" charset="0"/>
                <a:ea typeface="Open Sans Medium" pitchFamily="2" charset="0"/>
                <a:cs typeface="Plus Jakarta Sans SemiBold" pitchFamily="2" charset="0"/>
              </a:rPr>
              <a:t> İçinde</a:t>
            </a:r>
            <a:endParaRPr kumimoji="0" lang="id-ID"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endParaRPr>
          </a:p>
        </p:txBody>
      </p:sp>
      <p:sp>
        <p:nvSpPr>
          <p:cNvPr id="28" name="Rectangle: Rounded Corners 27">
            <a:extLst>
              <a:ext uri="{FF2B5EF4-FFF2-40B4-BE49-F238E27FC236}">
                <a16:creationId xmlns:a16="http://schemas.microsoft.com/office/drawing/2014/main" id="{DD3B12E4-ED26-9B66-D7F3-C4DEE56DB7A3}"/>
              </a:ext>
            </a:extLst>
          </p:cNvPr>
          <p:cNvSpPr/>
          <p:nvPr/>
        </p:nvSpPr>
        <p:spPr>
          <a:xfrm>
            <a:off x="8428192" y="2286000"/>
            <a:ext cx="2255850" cy="310187"/>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29" name="TextBox 28">
            <a:extLst>
              <a:ext uri="{FF2B5EF4-FFF2-40B4-BE49-F238E27FC236}">
                <a16:creationId xmlns:a16="http://schemas.microsoft.com/office/drawing/2014/main" id="{CF9D3581-1AE9-8164-2740-56C8AC2DE339}"/>
              </a:ext>
            </a:extLst>
          </p:cNvPr>
          <p:cNvSpPr txBox="1"/>
          <p:nvPr/>
        </p:nvSpPr>
        <p:spPr>
          <a:xfrm>
            <a:off x="8487931" y="1879523"/>
            <a:ext cx="360458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rPr>
              <a:t>Siparişler</a:t>
            </a:r>
            <a:endParaRPr kumimoji="0" lang="id-ID" sz="3600" b="0" i="0" u="none" strike="noStrike" kern="1200" cap="none" spc="0" normalizeH="0" baseline="0" noProof="0" dirty="0">
              <a:ln>
                <a:noFill/>
              </a:ln>
              <a:solidFill>
                <a:srgbClr val="401B09"/>
              </a:solidFill>
              <a:effectLst/>
              <a:uLnTx/>
              <a:uFillTx/>
              <a:latin typeface="Plus Jakarta Sans"/>
              <a:ea typeface="+mn-ea"/>
              <a:cs typeface="+mn-cs"/>
            </a:endParaRPr>
          </a:p>
        </p:txBody>
      </p:sp>
      <p:sp>
        <p:nvSpPr>
          <p:cNvPr id="259" name="TextBox 258">
            <a:extLst>
              <a:ext uri="{FF2B5EF4-FFF2-40B4-BE49-F238E27FC236}">
                <a16:creationId xmlns:a16="http://schemas.microsoft.com/office/drawing/2014/main" id="{95779B79-57C7-A01A-A370-30F3FA9BC0F2}"/>
              </a:ext>
            </a:extLst>
          </p:cNvPr>
          <p:cNvSpPr txBox="1"/>
          <p:nvPr/>
        </p:nvSpPr>
        <p:spPr>
          <a:xfrm>
            <a:off x="8381574" y="3147437"/>
            <a:ext cx="362027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rPr>
              <a:t>İşletmenin anlık siparişlere erişim sağlayabilmesi için kullanılan </a:t>
            </a:r>
            <a:r>
              <a:rPr kumimoji="0" lang="tr-TR" sz="1400" b="0" i="0" u="none" strike="noStrike" kern="1200" cap="none" spc="0" normalizeH="0" baseline="0" noProof="0" dirty="0" err="1">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rPr>
              <a:t>Realtime</a:t>
            </a:r>
            <a:r>
              <a:rPr kumimoji="0" lang="tr-TR" sz="1400" b="0" i="0" u="none" strike="noStrike" kern="1200" cap="none" spc="0" normalizeH="0" baseline="0" noProof="0" dirty="0">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rPr>
              <a:t> </a:t>
            </a:r>
            <a:r>
              <a:rPr kumimoji="0" lang="tr-TR" sz="1400" b="0" i="0" u="none" strike="noStrike" kern="1200" cap="none" spc="0" normalizeH="0" baseline="0" noProof="0" dirty="0" err="1">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rPr>
              <a:t>Database’de</a:t>
            </a:r>
            <a:r>
              <a:rPr kumimoji="0" lang="tr-TR" sz="1400" b="0" i="0" u="none" strike="noStrike" kern="1200" cap="none" spc="0" normalizeH="0" baseline="0" noProof="0" dirty="0">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rPr>
              <a:t> siparişlerin tutulma şekli.</a:t>
            </a:r>
          </a:p>
        </p:txBody>
      </p:sp>
      <p:pic>
        <p:nvPicPr>
          <p:cNvPr id="4" name="Image 0" descr="preencoded.png">
            <a:extLst>
              <a:ext uri="{FF2B5EF4-FFF2-40B4-BE49-F238E27FC236}">
                <a16:creationId xmlns:a16="http://schemas.microsoft.com/office/drawing/2014/main" id="{97DDA552-E93A-A26C-A492-BA3C8FB62F84}"/>
              </a:ext>
            </a:extLst>
          </p:cNvPr>
          <p:cNvPicPr>
            <a:picLocks noChangeAspect="1"/>
          </p:cNvPicPr>
          <p:nvPr/>
        </p:nvPicPr>
        <p:blipFill>
          <a:blip r:embed="rId9"/>
          <a:stretch>
            <a:fillRect/>
          </a:stretch>
        </p:blipFill>
        <p:spPr>
          <a:xfrm>
            <a:off x="190148" y="893207"/>
            <a:ext cx="7147322" cy="2626099"/>
          </a:xfrm>
          <a:prstGeom prst="rect">
            <a:avLst/>
          </a:prstGeom>
        </p:spPr>
      </p:pic>
      <p:pic>
        <p:nvPicPr>
          <p:cNvPr id="6" name="Image 0" descr="preencoded.png">
            <a:extLst>
              <a:ext uri="{FF2B5EF4-FFF2-40B4-BE49-F238E27FC236}">
                <a16:creationId xmlns:a16="http://schemas.microsoft.com/office/drawing/2014/main" id="{72A644E1-FA09-99A3-4D38-E8F7176CEAEC}"/>
              </a:ext>
            </a:extLst>
          </p:cNvPr>
          <p:cNvPicPr>
            <a:picLocks noChangeAspect="1"/>
          </p:cNvPicPr>
          <p:nvPr/>
        </p:nvPicPr>
        <p:blipFill>
          <a:blip r:embed="rId10"/>
          <a:stretch>
            <a:fillRect/>
          </a:stretch>
        </p:blipFill>
        <p:spPr>
          <a:xfrm>
            <a:off x="1909402" y="3631451"/>
            <a:ext cx="4066303" cy="3206347"/>
          </a:xfrm>
          <a:prstGeom prst="rect">
            <a:avLst/>
          </a:prstGeom>
        </p:spPr>
      </p:pic>
      <p:sp>
        <p:nvSpPr>
          <p:cNvPr id="2" name="Bagan Alur: Pemberhenti 13">
            <a:extLst>
              <a:ext uri="{FF2B5EF4-FFF2-40B4-BE49-F238E27FC236}">
                <a16:creationId xmlns:a16="http://schemas.microsoft.com/office/drawing/2014/main" id="{F0E57D80-BFCA-2870-887B-D882FC4BB942}"/>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3" name="TextBox 32">
            <a:extLst>
              <a:ext uri="{FF2B5EF4-FFF2-40B4-BE49-F238E27FC236}">
                <a16:creationId xmlns:a16="http://schemas.microsoft.com/office/drawing/2014/main" id="{379B30F9-F022-7600-651D-C726891E80C4}"/>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5" name="TextBox 264">
            <a:extLst>
              <a:ext uri="{FF2B5EF4-FFF2-40B4-BE49-F238E27FC236}">
                <a16:creationId xmlns:a16="http://schemas.microsoft.com/office/drawing/2014/main" id="{67607245-3434-E944-5B97-9E3705861102}"/>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7" name="TextBox 31">
            <a:extLst>
              <a:ext uri="{FF2B5EF4-FFF2-40B4-BE49-F238E27FC236}">
                <a16:creationId xmlns:a16="http://schemas.microsoft.com/office/drawing/2014/main" id="{F527C052-1362-DC0E-A915-2362C102EE14}"/>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476730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AEE47870-B1B5-34B8-1C8A-CBC51B3CF17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B4E914CD-0E6D-13D1-8036-8D0DC280B90A}"/>
              </a:ext>
            </a:extLst>
          </p:cNvPr>
          <p:cNvSpPr/>
          <p:nvPr/>
        </p:nvSpPr>
        <p:spPr>
          <a:xfrm>
            <a:off x="6234463" y="2374143"/>
            <a:ext cx="5969569" cy="26007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261" name="TextBox 260">
            <a:extLst>
              <a:ext uri="{FF2B5EF4-FFF2-40B4-BE49-F238E27FC236}">
                <a16:creationId xmlns:a16="http://schemas.microsoft.com/office/drawing/2014/main" id="{D77C9074-A3B3-6649-A6FF-21184C51E475}"/>
              </a:ext>
            </a:extLst>
          </p:cNvPr>
          <p:cNvSpPr txBox="1"/>
          <p:nvPr/>
        </p:nvSpPr>
        <p:spPr>
          <a:xfrm flipH="1">
            <a:off x="799290" y="311351"/>
            <a:ext cx="2077474"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E32F448C-B7A5-548F-E8D7-841839E381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1" y="332294"/>
            <a:ext cx="265890" cy="265890"/>
          </a:xfrm>
          <a:prstGeom prst="rect">
            <a:avLst/>
          </a:prstGeom>
        </p:spPr>
      </p:pic>
      <p:grpSp>
        <p:nvGrpSpPr>
          <p:cNvPr id="12" name="Group 11">
            <a:extLst>
              <a:ext uri="{FF2B5EF4-FFF2-40B4-BE49-F238E27FC236}">
                <a16:creationId xmlns:a16="http://schemas.microsoft.com/office/drawing/2014/main" id="{115DA987-6431-93B5-B853-3D9A8134D353}"/>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A0B5A63E-D514-BF24-CD43-4BEC8195FDEF}"/>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08CDC279-3998-42ED-BCCF-3993748EC7A3}"/>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8" name="Graphic 17">
                <a:extLst>
                  <a:ext uri="{FF2B5EF4-FFF2-40B4-BE49-F238E27FC236}">
                    <a16:creationId xmlns:a16="http://schemas.microsoft.com/office/drawing/2014/main" id="{9A2376F1-B8A1-697D-3C96-2307B5F7F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AC458DE3-5EC4-6BFA-DDC1-73BE4101C635}"/>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6" name="Graphic 15">
              <a:extLst>
                <a:ext uri="{FF2B5EF4-FFF2-40B4-BE49-F238E27FC236}">
                  <a16:creationId xmlns:a16="http://schemas.microsoft.com/office/drawing/2014/main" id="{850DFA68-43CB-95C2-A7BD-1CF4CBBA07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26" name="TextBox 25">
            <a:extLst>
              <a:ext uri="{FF2B5EF4-FFF2-40B4-BE49-F238E27FC236}">
                <a16:creationId xmlns:a16="http://schemas.microsoft.com/office/drawing/2014/main" id="{18B9434A-5087-6288-A7CC-5EB9756CC302}"/>
              </a:ext>
            </a:extLst>
          </p:cNvPr>
          <p:cNvSpPr txBox="1"/>
          <p:nvPr/>
        </p:nvSpPr>
        <p:spPr>
          <a:xfrm flipH="1">
            <a:off x="338517" y="1233192"/>
            <a:ext cx="44568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1C1C21"/>
                </a:solidFill>
                <a:effectLst/>
                <a:uLnTx/>
                <a:uFillTx/>
                <a:latin typeface="Plus Jakarta Sans SemiBold" pitchFamily="2" charset="0"/>
                <a:ea typeface="Open Sans Medium" pitchFamily="2" charset="0"/>
                <a:cs typeface="Plus Jakarta Sans SemiBold" pitchFamily="2" charset="0"/>
              </a:rPr>
              <a:t>Kampanyalar</a:t>
            </a:r>
            <a:endParaRPr kumimoji="0" lang="id-ID"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endParaRPr>
          </a:p>
        </p:txBody>
      </p:sp>
      <p:sp>
        <p:nvSpPr>
          <p:cNvPr id="28" name="Rectangle: Rounded Corners 27">
            <a:extLst>
              <a:ext uri="{FF2B5EF4-FFF2-40B4-BE49-F238E27FC236}">
                <a16:creationId xmlns:a16="http://schemas.microsoft.com/office/drawing/2014/main" id="{5FFA6D0A-6461-8D98-A0CF-DFC83E3B8602}"/>
              </a:ext>
            </a:extLst>
          </p:cNvPr>
          <p:cNvSpPr/>
          <p:nvPr/>
        </p:nvSpPr>
        <p:spPr>
          <a:xfrm>
            <a:off x="278778" y="2226855"/>
            <a:ext cx="1622211" cy="369332"/>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29" name="TextBox 28">
            <a:extLst>
              <a:ext uri="{FF2B5EF4-FFF2-40B4-BE49-F238E27FC236}">
                <a16:creationId xmlns:a16="http://schemas.microsoft.com/office/drawing/2014/main" id="{58F05EDE-D721-DEB7-E717-88424A5407BD}"/>
              </a:ext>
            </a:extLst>
          </p:cNvPr>
          <p:cNvSpPr txBox="1"/>
          <p:nvPr/>
        </p:nvSpPr>
        <p:spPr>
          <a:xfrm>
            <a:off x="338517" y="1879523"/>
            <a:ext cx="360458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rPr>
              <a:t>Ekranı</a:t>
            </a:r>
            <a:endParaRPr kumimoji="0" lang="id-ID" sz="3600" b="0" i="0" u="none" strike="noStrike" kern="1200" cap="none" spc="0" normalizeH="0" baseline="0" noProof="0" dirty="0">
              <a:ln>
                <a:noFill/>
              </a:ln>
              <a:solidFill>
                <a:srgbClr val="401B09"/>
              </a:solidFill>
              <a:effectLst/>
              <a:uLnTx/>
              <a:uFillTx/>
              <a:latin typeface="Plus Jakarta Sans"/>
              <a:ea typeface="+mn-ea"/>
              <a:cs typeface="+mn-cs"/>
            </a:endParaRPr>
          </a:p>
        </p:txBody>
      </p:sp>
      <p:sp>
        <p:nvSpPr>
          <p:cNvPr id="259" name="TextBox 258">
            <a:extLst>
              <a:ext uri="{FF2B5EF4-FFF2-40B4-BE49-F238E27FC236}">
                <a16:creationId xmlns:a16="http://schemas.microsoft.com/office/drawing/2014/main" id="{57339E23-5620-607B-CA36-1C56252D15AC}"/>
              </a:ext>
            </a:extLst>
          </p:cNvPr>
          <p:cNvSpPr txBox="1"/>
          <p:nvPr/>
        </p:nvSpPr>
        <p:spPr>
          <a:xfrm>
            <a:off x="1175128" y="3164334"/>
            <a:ext cx="31287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rPr>
              <a:t>İşletme Kampanyaları</a:t>
            </a:r>
            <a:endParaRPr kumimoji="0" lang="id-ID" sz="1800" b="0" i="0" u="sng" strike="noStrike" kern="1200" cap="none" spc="0" normalizeH="0" baseline="0" noProof="0" dirty="0">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endParaRPr>
          </a:p>
        </p:txBody>
      </p:sp>
      <p:sp>
        <p:nvSpPr>
          <p:cNvPr id="260" name="TextBox 259">
            <a:extLst>
              <a:ext uri="{FF2B5EF4-FFF2-40B4-BE49-F238E27FC236}">
                <a16:creationId xmlns:a16="http://schemas.microsoft.com/office/drawing/2014/main" id="{D70048D3-F465-2B11-D469-AA27B34839D9}"/>
              </a:ext>
            </a:extLst>
          </p:cNvPr>
          <p:cNvSpPr txBox="1"/>
          <p:nvPr/>
        </p:nvSpPr>
        <p:spPr>
          <a:xfrm>
            <a:off x="1175128" y="3649956"/>
            <a:ext cx="4220082" cy="852862"/>
          </a:xfrm>
          <a:prstGeom prst="rect">
            <a:avLst/>
          </a:prstGeom>
          <a:noFill/>
        </p:spPr>
        <p:txBody>
          <a:bodyPr wrap="square" rtlCol="0">
            <a:spAutoFit/>
          </a:bodyPr>
          <a:lstStyle/>
          <a:p>
            <a:pPr marL="0" marR="0" lvl="0" indent="0" algn="l" defTabSz="914400" rtl="0" eaLnBrk="1" fontAlgn="auto" latinLnBrk="0" hangingPunct="1">
              <a:lnSpc>
                <a:spcPts val="2025"/>
              </a:lnSpc>
              <a:spcBef>
                <a:spcPts val="0"/>
              </a:spcBef>
              <a:spcAft>
                <a:spcPts val="0"/>
              </a:spcAft>
              <a:buClrTx/>
              <a:buSzTx/>
              <a:buFontTx/>
              <a:buNone/>
              <a:tabLst/>
              <a:defRPr/>
            </a:pPr>
            <a:r>
              <a:rPr kumimoji="0" lang="tr-TR" sz="1600" b="0" i="0" u="none" strike="noStrike" kern="0" cap="none" spc="-30" normalizeH="0" baseline="0" noProof="0" dirty="0">
                <a:ln>
                  <a:noFill/>
                </a:ln>
                <a:solidFill>
                  <a:srgbClr val="1C1F23">
                    <a:alpha val="99000"/>
                  </a:srgbClr>
                </a:solidFill>
                <a:effectLst/>
                <a:uLnTx/>
                <a:uFillTx/>
                <a:latin typeface="DM Sans" pitchFamily="34" charset="0"/>
                <a:ea typeface="DM Sans" pitchFamily="34" charset="-122"/>
                <a:cs typeface="DM Sans" pitchFamily="34" charset="-120"/>
              </a:rPr>
              <a:t>Bu ekranda işletmenin belirlemiş olduğu kampanyalar ve kullanıcıya gelen bildirimler gözükmektedir.</a:t>
            </a:r>
            <a:endParaRPr kumimoji="0" lang="en-US" sz="1600" b="0" i="0" u="none" strike="noStrike" kern="1200" cap="none" spc="0" normalizeH="0" baseline="0" noProof="0" dirty="0">
              <a:ln>
                <a:noFill/>
              </a:ln>
              <a:solidFill>
                <a:srgbClr val="000000"/>
              </a:solidFill>
              <a:effectLst/>
              <a:uLnTx/>
              <a:uFillTx/>
              <a:latin typeface="Plus Jakarta Sans"/>
              <a:ea typeface="+mn-ea"/>
              <a:cs typeface="+mn-cs"/>
            </a:endParaRPr>
          </a:p>
        </p:txBody>
      </p:sp>
      <p:sp>
        <p:nvSpPr>
          <p:cNvPr id="262" name="Rectangle 261">
            <a:extLst>
              <a:ext uri="{FF2B5EF4-FFF2-40B4-BE49-F238E27FC236}">
                <a16:creationId xmlns:a16="http://schemas.microsoft.com/office/drawing/2014/main" id="{D4C48ADB-085C-D069-83C3-C407386BF460}"/>
              </a:ext>
            </a:extLst>
          </p:cNvPr>
          <p:cNvSpPr/>
          <p:nvPr/>
        </p:nvSpPr>
        <p:spPr>
          <a:xfrm>
            <a:off x="427346" y="3178693"/>
            <a:ext cx="531808" cy="531808"/>
          </a:xfrm>
          <a:prstGeom prst="rect">
            <a:avLst/>
          </a:prstGeom>
          <a:solidFill>
            <a:schemeClr val="bg2"/>
          </a:solid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1C1C21"/>
              </a:solidFill>
              <a:effectLst/>
              <a:uLnTx/>
              <a:uFillTx/>
              <a:latin typeface="Plus Jakarta Sans"/>
              <a:ea typeface="Inter 18pt" panose="02000503000000020004" pitchFamily="2" charset="0"/>
              <a:cs typeface="Poppins" panose="00000500000000000000" pitchFamily="2" charset="0"/>
            </a:endParaRPr>
          </a:p>
        </p:txBody>
      </p:sp>
      <p:pic>
        <p:nvPicPr>
          <p:cNvPr id="270" name="Graphic 269">
            <a:extLst>
              <a:ext uri="{FF2B5EF4-FFF2-40B4-BE49-F238E27FC236}">
                <a16:creationId xmlns:a16="http://schemas.microsoft.com/office/drawing/2014/main" id="{C06BE5FE-4BC0-63AE-70CC-645E67B844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556053" y="3307400"/>
            <a:ext cx="274394" cy="274394"/>
          </a:xfrm>
          <a:prstGeom prst="rect">
            <a:avLst/>
          </a:prstGeom>
        </p:spPr>
      </p:pic>
      <p:pic>
        <p:nvPicPr>
          <p:cNvPr id="2" name="Image 1" descr="preencoded.png">
            <a:extLst>
              <a:ext uri="{FF2B5EF4-FFF2-40B4-BE49-F238E27FC236}">
                <a16:creationId xmlns:a16="http://schemas.microsoft.com/office/drawing/2014/main" id="{CF951C64-7317-3E1B-9510-3B899D0E64DC}"/>
              </a:ext>
            </a:extLst>
          </p:cNvPr>
          <p:cNvPicPr>
            <a:picLocks noChangeAspect="1"/>
          </p:cNvPicPr>
          <p:nvPr/>
        </p:nvPicPr>
        <p:blipFill>
          <a:blip r:embed="rId11"/>
          <a:stretch>
            <a:fillRect/>
          </a:stretch>
        </p:blipFill>
        <p:spPr>
          <a:xfrm>
            <a:off x="7784919" y="656954"/>
            <a:ext cx="2885600" cy="5922830"/>
          </a:xfrm>
          <a:prstGeom prst="rect">
            <a:avLst/>
          </a:prstGeom>
        </p:spPr>
      </p:pic>
      <p:sp>
        <p:nvSpPr>
          <p:cNvPr id="3" name="Bagan Alur: Pemberhenti 13">
            <a:extLst>
              <a:ext uri="{FF2B5EF4-FFF2-40B4-BE49-F238E27FC236}">
                <a16:creationId xmlns:a16="http://schemas.microsoft.com/office/drawing/2014/main" id="{1FCCF8D4-537B-1D40-9827-DFE0B64F4D02}"/>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4" name="TextBox 32">
            <a:extLst>
              <a:ext uri="{FF2B5EF4-FFF2-40B4-BE49-F238E27FC236}">
                <a16:creationId xmlns:a16="http://schemas.microsoft.com/office/drawing/2014/main" id="{7FEFF703-E64E-4A18-D8B2-141B9E5667D4}"/>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5" name="TextBox 264">
            <a:extLst>
              <a:ext uri="{FF2B5EF4-FFF2-40B4-BE49-F238E27FC236}">
                <a16:creationId xmlns:a16="http://schemas.microsoft.com/office/drawing/2014/main" id="{6A72FD22-BA82-A6D6-60F3-1119E34E7A8A}"/>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6" name="TextBox 31">
            <a:extLst>
              <a:ext uri="{FF2B5EF4-FFF2-40B4-BE49-F238E27FC236}">
                <a16:creationId xmlns:a16="http://schemas.microsoft.com/office/drawing/2014/main" id="{390AF27C-310A-D92A-6A44-604B28AFBC50}"/>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2516233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A39946BC-E3EF-7A85-30FC-D4C86FB3E4A3}"/>
            </a:ext>
          </a:extLst>
        </p:cNvPr>
        <p:cNvGrpSpPr/>
        <p:nvPr/>
      </p:nvGrpSpPr>
      <p:grpSpPr>
        <a:xfrm>
          <a:off x="0" y="0"/>
          <a:ext cx="0" cy="0"/>
          <a:chOff x="0" y="0"/>
          <a:chExt cx="0" cy="0"/>
        </a:xfrm>
      </p:grpSpPr>
      <p:sp>
        <p:nvSpPr>
          <p:cNvPr id="264" name="Rectangle 263">
            <a:extLst>
              <a:ext uri="{FF2B5EF4-FFF2-40B4-BE49-F238E27FC236}">
                <a16:creationId xmlns:a16="http://schemas.microsoft.com/office/drawing/2014/main" id="{58428393-4287-A886-BA78-4E2C3CF2F7D8}"/>
              </a:ext>
            </a:extLst>
          </p:cNvPr>
          <p:cNvSpPr/>
          <p:nvPr/>
        </p:nvSpPr>
        <p:spPr>
          <a:xfrm>
            <a:off x="2359731" y="0"/>
            <a:ext cx="2954302" cy="6858000"/>
          </a:xfrm>
          <a:prstGeom prst="rect">
            <a:avLst/>
          </a:prstGeom>
          <a:solidFill>
            <a:srgbClr val="D6BC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61" name="TextBox 260">
            <a:extLst>
              <a:ext uri="{FF2B5EF4-FFF2-40B4-BE49-F238E27FC236}">
                <a16:creationId xmlns:a16="http://schemas.microsoft.com/office/drawing/2014/main" id="{CACB4820-420A-DD26-49ED-1A336DBCD8BD}"/>
              </a:ext>
            </a:extLst>
          </p:cNvPr>
          <p:cNvSpPr txBox="1"/>
          <p:nvPr/>
        </p:nvSpPr>
        <p:spPr>
          <a:xfrm flipH="1">
            <a:off x="799290" y="311351"/>
            <a:ext cx="2115246"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1D39BDAF-C058-C0B8-F05A-1B24D9E09B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401" y="332294"/>
            <a:ext cx="265890" cy="265890"/>
          </a:xfrm>
          <a:prstGeom prst="rect">
            <a:avLst/>
          </a:prstGeom>
        </p:spPr>
      </p:pic>
      <p:pic>
        <p:nvPicPr>
          <p:cNvPr id="2" name="Resim 1">
            <a:extLst>
              <a:ext uri="{FF2B5EF4-FFF2-40B4-BE49-F238E27FC236}">
                <a16:creationId xmlns:a16="http://schemas.microsoft.com/office/drawing/2014/main" id="{649B7A24-2505-CDB2-BA76-DD9AAE8FEC5B}"/>
              </a:ext>
            </a:extLst>
          </p:cNvPr>
          <p:cNvPicPr>
            <a:picLocks noChangeAspect="1"/>
          </p:cNvPicPr>
          <p:nvPr/>
        </p:nvPicPr>
        <p:blipFill>
          <a:blip r:embed="rId4" cstate="print">
            <a:extLst>
              <a:ext uri="{28A0092B-C50C-407E-A947-70E740481C1C}">
                <a14:useLocalDpi xmlns:a14="http://schemas.microsoft.com/office/drawing/2010/main" val="0"/>
              </a:ext>
            </a:extLst>
          </a:blip>
          <a:srcRect l="17908" t="9303" r="11998" b="8088"/>
          <a:stretch/>
        </p:blipFill>
        <p:spPr>
          <a:xfrm>
            <a:off x="2374362" y="24063"/>
            <a:ext cx="2945946" cy="6858001"/>
          </a:xfrm>
          <a:prstGeom prst="rect">
            <a:avLst/>
          </a:prstGeom>
        </p:spPr>
      </p:pic>
      <p:grpSp>
        <p:nvGrpSpPr>
          <p:cNvPr id="12" name="Group 11">
            <a:extLst>
              <a:ext uri="{FF2B5EF4-FFF2-40B4-BE49-F238E27FC236}">
                <a16:creationId xmlns:a16="http://schemas.microsoft.com/office/drawing/2014/main" id="{504031FB-DE86-7AED-2465-B6E2F8CD1DE0}"/>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BA12F099-875D-A996-4AA5-BA4B088DB3A9}"/>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43893A43-9E2B-F061-28B0-06E00769EDB8}"/>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8" name="Graphic 17">
                <a:extLst>
                  <a:ext uri="{FF2B5EF4-FFF2-40B4-BE49-F238E27FC236}">
                    <a16:creationId xmlns:a16="http://schemas.microsoft.com/office/drawing/2014/main" id="{6BB05E75-EA96-F476-F44A-5FC2E3CB42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AFDB8EAB-D5FA-EEEC-FE71-1F0BDA1FDC4E}"/>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 name="Graphic 15">
              <a:extLst>
                <a:ext uri="{FF2B5EF4-FFF2-40B4-BE49-F238E27FC236}">
                  <a16:creationId xmlns:a16="http://schemas.microsoft.com/office/drawing/2014/main" id="{3C355476-19CA-7DFF-A636-72BA690397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3" name="TextBox 2">
            <a:extLst>
              <a:ext uri="{FF2B5EF4-FFF2-40B4-BE49-F238E27FC236}">
                <a16:creationId xmlns:a16="http://schemas.microsoft.com/office/drawing/2014/main" id="{1ECEB456-E70B-4461-670E-D177C1362B16}"/>
              </a:ext>
            </a:extLst>
          </p:cNvPr>
          <p:cNvSpPr txBox="1"/>
          <p:nvPr/>
        </p:nvSpPr>
        <p:spPr>
          <a:xfrm flipH="1">
            <a:off x="7959987" y="1110470"/>
            <a:ext cx="4456889" cy="646331"/>
          </a:xfrm>
          <a:prstGeom prst="rect">
            <a:avLst/>
          </a:prstGeom>
          <a:noFill/>
        </p:spPr>
        <p:txBody>
          <a:bodyPr wrap="square" rtlCol="0">
            <a:spAutoFit/>
          </a:bodyPr>
          <a:lstStyle/>
          <a:p>
            <a:r>
              <a:rPr lang="tr-TR" sz="3600" dirty="0">
                <a:solidFill>
                  <a:schemeClr val="tx2"/>
                </a:solidFill>
                <a:latin typeface="Plus Jakarta Sans SemiBold" pitchFamily="2" charset="0"/>
                <a:ea typeface="Open Sans Medium" pitchFamily="2" charset="0"/>
                <a:cs typeface="Plus Jakarta Sans SemiBold" pitchFamily="2" charset="0"/>
              </a:rPr>
              <a:t>Tarayıcı Tabanlı</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9" name="Rectangle: Rounded Corners 8">
            <a:extLst>
              <a:ext uri="{FF2B5EF4-FFF2-40B4-BE49-F238E27FC236}">
                <a16:creationId xmlns:a16="http://schemas.microsoft.com/office/drawing/2014/main" id="{F0AF0FB1-A0EB-79AB-58DC-935FBCA3AD22}"/>
              </a:ext>
            </a:extLst>
          </p:cNvPr>
          <p:cNvSpPr/>
          <p:nvPr/>
        </p:nvSpPr>
        <p:spPr>
          <a:xfrm>
            <a:off x="7900247" y="2079966"/>
            <a:ext cx="3299545" cy="393499"/>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a:extLst>
              <a:ext uri="{FF2B5EF4-FFF2-40B4-BE49-F238E27FC236}">
                <a16:creationId xmlns:a16="http://schemas.microsoft.com/office/drawing/2014/main" id="{040F8A9C-6CEF-8CF2-A9E8-C65ACAF5C46F}"/>
              </a:ext>
            </a:extLst>
          </p:cNvPr>
          <p:cNvSpPr txBox="1"/>
          <p:nvPr/>
        </p:nvSpPr>
        <p:spPr>
          <a:xfrm>
            <a:off x="7959987" y="1756801"/>
            <a:ext cx="3604585" cy="646331"/>
          </a:xfrm>
          <a:prstGeom prst="rect">
            <a:avLst/>
          </a:prstGeom>
          <a:noFill/>
        </p:spPr>
        <p:txBody>
          <a:bodyPr wrap="square">
            <a:spAutoFit/>
          </a:bodyPr>
          <a:lstStyle/>
          <a:p>
            <a:r>
              <a:rPr lang="tr-TR" sz="3600" dirty="0">
                <a:solidFill>
                  <a:schemeClr val="accent1"/>
                </a:solidFill>
                <a:latin typeface="Plus Jakarta Sans SemiBold" pitchFamily="2" charset="0"/>
                <a:ea typeface="Open Sans Medium" pitchFamily="2" charset="0"/>
                <a:cs typeface="Plus Jakarta Sans SemiBold" pitchFamily="2" charset="0"/>
              </a:rPr>
              <a:t>İşletme Paneli</a:t>
            </a:r>
            <a:endParaRPr lang="id-ID" sz="3600" dirty="0">
              <a:solidFill>
                <a:schemeClr val="accent1"/>
              </a:solidFill>
            </a:endParaRPr>
          </a:p>
        </p:txBody>
      </p:sp>
      <p:sp>
        <p:nvSpPr>
          <p:cNvPr id="51" name="Rectangle 50">
            <a:extLst>
              <a:ext uri="{FF2B5EF4-FFF2-40B4-BE49-F238E27FC236}">
                <a16:creationId xmlns:a16="http://schemas.microsoft.com/office/drawing/2014/main" id="{4867699E-0F54-8089-D609-E677BFF6AF7F}"/>
              </a:ext>
            </a:extLst>
          </p:cNvPr>
          <p:cNvSpPr/>
          <p:nvPr/>
        </p:nvSpPr>
        <p:spPr>
          <a:xfrm>
            <a:off x="533400" y="4223369"/>
            <a:ext cx="3404176" cy="2074323"/>
          </a:xfrm>
          <a:prstGeom prst="rect">
            <a:avLst/>
          </a:prstGeom>
          <a:solidFill>
            <a:schemeClr val="accent2"/>
          </a:solidFill>
          <a:ln>
            <a:noFill/>
          </a:ln>
          <a:effectLst>
            <a:outerShdw blurRad="254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cs typeface="Plus Jakarta Sans Medium" pitchFamily="2" charset="0"/>
            </a:endParaRPr>
          </a:p>
        </p:txBody>
      </p:sp>
      <p:sp>
        <p:nvSpPr>
          <p:cNvPr id="52" name="TextBox 51">
            <a:extLst>
              <a:ext uri="{FF2B5EF4-FFF2-40B4-BE49-F238E27FC236}">
                <a16:creationId xmlns:a16="http://schemas.microsoft.com/office/drawing/2014/main" id="{F2136FE2-1AB0-CB36-0EA2-A0F72AB2F3FE}"/>
              </a:ext>
            </a:extLst>
          </p:cNvPr>
          <p:cNvSpPr txBox="1"/>
          <p:nvPr/>
        </p:nvSpPr>
        <p:spPr>
          <a:xfrm>
            <a:off x="819248" y="5395312"/>
            <a:ext cx="3146962" cy="886653"/>
          </a:xfrm>
          <a:prstGeom prst="rect">
            <a:avLst/>
          </a:prstGeom>
          <a:noFill/>
        </p:spPr>
        <p:txBody>
          <a:bodyPr wrap="square" rtlCol="0" anchor="t">
            <a:spAutoFit/>
          </a:bodyPr>
          <a:lstStyle/>
          <a:p>
            <a:pPr>
              <a:lnSpc>
                <a:spcPct val="150000"/>
              </a:lnSpc>
            </a:pPr>
            <a:r>
              <a:rPr lang="en-US" sz="1200" dirty="0" err="1">
                <a:solidFill>
                  <a:schemeClr val="bg2"/>
                </a:solidFill>
                <a:effectLst/>
                <a:ea typeface="Calibri" panose="020F0502020204030204" pitchFamily="34" charset="0"/>
              </a:rPr>
              <a:t>Satış</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performansını</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dönemsel</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olarak</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analiz</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etme</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ve</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değişim</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trendlerini</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izleme</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imkânı</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sağlar</a:t>
            </a:r>
            <a:r>
              <a:rPr lang="en-US" sz="1200" dirty="0">
                <a:solidFill>
                  <a:schemeClr val="bg2"/>
                </a:solidFill>
                <a:effectLst/>
                <a:ea typeface="Calibri" panose="020F0502020204030204" pitchFamily="34" charset="0"/>
              </a:rPr>
              <a:t>.</a:t>
            </a:r>
            <a:endParaRPr lang="en-US" sz="1000" dirty="0">
              <a:solidFill>
                <a:schemeClr val="bg2"/>
              </a:solidFill>
              <a:cs typeface="Lato" panose="020F0502020204030203" pitchFamily="34" charset="0"/>
            </a:endParaRPr>
          </a:p>
        </p:txBody>
      </p:sp>
      <p:sp>
        <p:nvSpPr>
          <p:cNvPr id="54" name="TextBox 53">
            <a:extLst>
              <a:ext uri="{FF2B5EF4-FFF2-40B4-BE49-F238E27FC236}">
                <a16:creationId xmlns:a16="http://schemas.microsoft.com/office/drawing/2014/main" id="{E9A46D7F-CA28-EBFC-5B1E-25663051F284}"/>
              </a:ext>
            </a:extLst>
          </p:cNvPr>
          <p:cNvSpPr txBox="1"/>
          <p:nvPr/>
        </p:nvSpPr>
        <p:spPr>
          <a:xfrm>
            <a:off x="819247" y="5054914"/>
            <a:ext cx="3028417" cy="307777"/>
          </a:xfrm>
          <a:prstGeom prst="rect">
            <a:avLst/>
          </a:prstGeom>
          <a:noFill/>
        </p:spPr>
        <p:txBody>
          <a:bodyPr wrap="square" rtlCol="0" anchor="t">
            <a:spAutoFit/>
          </a:bodyPr>
          <a:lstStyle/>
          <a:p>
            <a:r>
              <a:rPr lang="tr-TR" sz="1400" b="1" u="sng" dirty="0">
                <a:solidFill>
                  <a:schemeClr val="accent1"/>
                </a:solidFill>
                <a:latin typeface="+mj-lt"/>
                <a:ea typeface="Calibri" panose="020F0502020204030204" pitchFamily="34" charset="0"/>
                <a:cs typeface="Lato" panose="020F0502020204030203" pitchFamily="34" charset="0"/>
              </a:rPr>
              <a:t>Günlük/Haftalık/Aylık Satış Takibi</a:t>
            </a:r>
            <a:endParaRPr lang="en-US" sz="1050" b="1" u="sng" dirty="0">
              <a:solidFill>
                <a:schemeClr val="accent1"/>
              </a:solidFill>
              <a:latin typeface="+mj-lt"/>
              <a:cs typeface="Lato" panose="020F0502020204030203" pitchFamily="34" charset="0"/>
            </a:endParaRPr>
          </a:p>
        </p:txBody>
      </p:sp>
      <p:sp>
        <p:nvSpPr>
          <p:cNvPr id="55" name="Rectangle: Rounded Corners 54">
            <a:extLst>
              <a:ext uri="{FF2B5EF4-FFF2-40B4-BE49-F238E27FC236}">
                <a16:creationId xmlns:a16="http://schemas.microsoft.com/office/drawing/2014/main" id="{0DD6100B-C207-0F3C-1807-0389C144E8FD}"/>
              </a:ext>
            </a:extLst>
          </p:cNvPr>
          <p:cNvSpPr/>
          <p:nvPr/>
        </p:nvSpPr>
        <p:spPr>
          <a:xfrm>
            <a:off x="901719" y="4544010"/>
            <a:ext cx="1172164" cy="373016"/>
          </a:xfrm>
          <a:prstGeom prst="roundRect">
            <a:avLst>
              <a:gd name="adj" fmla="val 50000"/>
            </a:avLst>
          </a:prstGeom>
          <a:solidFill>
            <a:schemeClr val="bg1"/>
          </a:solidFill>
          <a:ln>
            <a:noFill/>
          </a:ln>
          <a:effectLst>
            <a:outerShdw blurRad="1905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D3F5707-9DDA-8C22-24C2-114A729FED9D}"/>
              </a:ext>
            </a:extLst>
          </p:cNvPr>
          <p:cNvSpPr txBox="1"/>
          <p:nvPr/>
        </p:nvSpPr>
        <p:spPr>
          <a:xfrm>
            <a:off x="975834" y="4576629"/>
            <a:ext cx="1023934" cy="307777"/>
          </a:xfrm>
          <a:prstGeom prst="rect">
            <a:avLst/>
          </a:prstGeom>
          <a:noFill/>
        </p:spPr>
        <p:txBody>
          <a:bodyPr wrap="square" rtlCol="0" anchor="t">
            <a:spAutoFit/>
          </a:bodyPr>
          <a:lstStyle/>
          <a:p>
            <a:pPr algn="ctr"/>
            <a:r>
              <a:rPr lang="en-US" sz="1400" dirty="0">
                <a:solidFill>
                  <a:schemeClr val="tx2"/>
                </a:solidFill>
                <a:latin typeface="Plus Jakarta Sans SemiBold" pitchFamily="2" charset="0"/>
                <a:cs typeface="Plus Jakarta Sans SemiBold" pitchFamily="2" charset="0"/>
              </a:rPr>
              <a:t>NO 1</a:t>
            </a:r>
            <a:r>
              <a:rPr lang="tr-TR" sz="1400" dirty="0">
                <a:solidFill>
                  <a:schemeClr val="tx2"/>
                </a:solidFill>
                <a:latin typeface="Plus Jakarta Sans SemiBold" pitchFamily="2" charset="0"/>
                <a:cs typeface="Plus Jakarta Sans SemiBold" pitchFamily="2" charset="0"/>
              </a:rPr>
              <a:t>.</a:t>
            </a:r>
            <a:endParaRPr lang="en-US" sz="1400" dirty="0">
              <a:solidFill>
                <a:schemeClr val="tx2"/>
              </a:solidFill>
              <a:latin typeface="Plus Jakarta Sans SemiBold" pitchFamily="2" charset="0"/>
              <a:cs typeface="Plus Jakarta Sans SemiBold" pitchFamily="2" charset="0"/>
            </a:endParaRPr>
          </a:p>
        </p:txBody>
      </p:sp>
      <p:sp>
        <p:nvSpPr>
          <p:cNvPr id="59" name="Rectangle 58">
            <a:extLst>
              <a:ext uri="{FF2B5EF4-FFF2-40B4-BE49-F238E27FC236}">
                <a16:creationId xmlns:a16="http://schemas.microsoft.com/office/drawing/2014/main" id="{719BDF2D-419A-D478-1026-12A2F27CBE9E}"/>
              </a:ext>
            </a:extLst>
          </p:cNvPr>
          <p:cNvSpPr/>
          <p:nvPr/>
        </p:nvSpPr>
        <p:spPr>
          <a:xfrm>
            <a:off x="4345645" y="4223368"/>
            <a:ext cx="3404176" cy="2074323"/>
          </a:xfrm>
          <a:prstGeom prst="rect">
            <a:avLst/>
          </a:prstGeom>
          <a:solidFill>
            <a:schemeClr val="accent2"/>
          </a:solidFill>
          <a:ln>
            <a:noFill/>
          </a:ln>
          <a:effectLst>
            <a:outerShdw blurRad="254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cs typeface="Plus Jakarta Sans Medium" pitchFamily="2" charset="0"/>
            </a:endParaRPr>
          </a:p>
        </p:txBody>
      </p:sp>
      <p:sp>
        <p:nvSpPr>
          <p:cNvPr id="60" name="TextBox 59">
            <a:extLst>
              <a:ext uri="{FF2B5EF4-FFF2-40B4-BE49-F238E27FC236}">
                <a16:creationId xmlns:a16="http://schemas.microsoft.com/office/drawing/2014/main" id="{F9269FA7-AABC-D3E9-676B-6B2F78BDAFB1}"/>
              </a:ext>
            </a:extLst>
          </p:cNvPr>
          <p:cNvSpPr txBox="1"/>
          <p:nvPr/>
        </p:nvSpPr>
        <p:spPr>
          <a:xfrm>
            <a:off x="4631493" y="5395311"/>
            <a:ext cx="3146962" cy="886653"/>
          </a:xfrm>
          <a:prstGeom prst="rect">
            <a:avLst/>
          </a:prstGeom>
          <a:noFill/>
        </p:spPr>
        <p:txBody>
          <a:bodyPr wrap="square" rtlCol="0" anchor="t">
            <a:spAutoFit/>
          </a:bodyPr>
          <a:lstStyle/>
          <a:p>
            <a:pPr>
              <a:lnSpc>
                <a:spcPct val="150000"/>
              </a:lnSpc>
            </a:pPr>
            <a:r>
              <a:rPr lang="en-US" sz="1200" dirty="0">
                <a:solidFill>
                  <a:schemeClr val="bg2"/>
                </a:solidFill>
                <a:effectLst/>
                <a:ea typeface="Calibri" panose="020F0502020204030204" pitchFamily="34" charset="0"/>
              </a:rPr>
              <a:t>Hangi </a:t>
            </a:r>
            <a:r>
              <a:rPr lang="en-US" sz="1200" dirty="0" err="1">
                <a:solidFill>
                  <a:schemeClr val="bg2"/>
                </a:solidFill>
                <a:effectLst/>
                <a:ea typeface="Calibri" panose="020F0502020204030204" pitchFamily="34" charset="0"/>
              </a:rPr>
              <a:t>ürünün</a:t>
            </a:r>
            <a:r>
              <a:rPr lang="en-US" sz="1200" dirty="0">
                <a:solidFill>
                  <a:schemeClr val="bg2"/>
                </a:solidFill>
                <a:effectLst/>
                <a:ea typeface="Calibri" panose="020F0502020204030204" pitchFamily="34" charset="0"/>
              </a:rPr>
              <a:t> ne </a:t>
            </a:r>
            <a:r>
              <a:rPr lang="en-US" sz="1200" dirty="0" err="1">
                <a:solidFill>
                  <a:schemeClr val="bg2"/>
                </a:solidFill>
                <a:effectLst/>
                <a:ea typeface="Calibri" panose="020F0502020204030204" pitchFamily="34" charset="0"/>
              </a:rPr>
              <a:t>kadar</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satıldığını</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görerek</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popüler</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ve</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düşük</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performanslı</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ürünleri</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belirleme</a:t>
            </a:r>
            <a:r>
              <a:rPr lang="en-US" sz="1200" dirty="0">
                <a:solidFill>
                  <a:schemeClr val="bg2"/>
                </a:solidFill>
                <a:effectLst/>
                <a:ea typeface="Calibri" panose="020F0502020204030204" pitchFamily="34" charset="0"/>
              </a:rPr>
              <a:t>.</a:t>
            </a:r>
            <a:endParaRPr lang="en-US" sz="1000" dirty="0">
              <a:solidFill>
                <a:schemeClr val="bg2"/>
              </a:solidFill>
              <a:cs typeface="Lato" panose="020F0502020204030203" pitchFamily="34" charset="0"/>
            </a:endParaRPr>
          </a:p>
        </p:txBody>
      </p:sp>
      <p:sp>
        <p:nvSpPr>
          <p:cNvPr id="61" name="TextBox 60">
            <a:extLst>
              <a:ext uri="{FF2B5EF4-FFF2-40B4-BE49-F238E27FC236}">
                <a16:creationId xmlns:a16="http://schemas.microsoft.com/office/drawing/2014/main" id="{CFF3EFC1-CC9D-5745-5DA9-F9F4CD4E034E}"/>
              </a:ext>
            </a:extLst>
          </p:cNvPr>
          <p:cNvSpPr txBox="1"/>
          <p:nvPr/>
        </p:nvSpPr>
        <p:spPr>
          <a:xfrm>
            <a:off x="4631493" y="5054913"/>
            <a:ext cx="2832480" cy="307777"/>
          </a:xfrm>
          <a:prstGeom prst="rect">
            <a:avLst/>
          </a:prstGeom>
          <a:noFill/>
        </p:spPr>
        <p:txBody>
          <a:bodyPr wrap="square" rtlCol="0" anchor="t">
            <a:spAutoFit/>
          </a:bodyPr>
          <a:lstStyle/>
          <a:p>
            <a:r>
              <a:rPr lang="tr-TR" sz="1400" b="1" u="sng" dirty="0">
                <a:solidFill>
                  <a:schemeClr val="accent1"/>
                </a:solidFill>
                <a:effectLst/>
                <a:latin typeface="+mj-lt"/>
                <a:ea typeface="Calibri" panose="020F0502020204030204" pitchFamily="34" charset="0"/>
              </a:rPr>
              <a:t>Ürün Bazlı Satış Analizi</a:t>
            </a:r>
            <a:endParaRPr lang="en-US" sz="1050" b="1" u="sng" dirty="0">
              <a:solidFill>
                <a:schemeClr val="accent1"/>
              </a:solidFill>
              <a:latin typeface="+mj-lt"/>
              <a:cs typeface="Lato" panose="020F0502020204030203" pitchFamily="34" charset="0"/>
            </a:endParaRPr>
          </a:p>
        </p:txBody>
      </p:sp>
      <p:sp>
        <p:nvSpPr>
          <p:cNvPr id="62" name="Rectangle: Rounded Corners 61">
            <a:extLst>
              <a:ext uri="{FF2B5EF4-FFF2-40B4-BE49-F238E27FC236}">
                <a16:creationId xmlns:a16="http://schemas.microsoft.com/office/drawing/2014/main" id="{E8EFA8CF-62A9-9C82-5FD5-A4034525FC65}"/>
              </a:ext>
            </a:extLst>
          </p:cNvPr>
          <p:cNvSpPr/>
          <p:nvPr/>
        </p:nvSpPr>
        <p:spPr>
          <a:xfrm>
            <a:off x="4713964" y="4544009"/>
            <a:ext cx="1172164" cy="373016"/>
          </a:xfrm>
          <a:prstGeom prst="roundRect">
            <a:avLst>
              <a:gd name="adj" fmla="val 50000"/>
            </a:avLst>
          </a:prstGeom>
          <a:solidFill>
            <a:schemeClr val="bg1"/>
          </a:solidFill>
          <a:ln>
            <a:noFill/>
          </a:ln>
          <a:effectLst>
            <a:outerShdw blurRad="1905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0BD3662-7376-AD98-60EB-66717D594E14}"/>
              </a:ext>
            </a:extLst>
          </p:cNvPr>
          <p:cNvSpPr txBox="1"/>
          <p:nvPr/>
        </p:nvSpPr>
        <p:spPr>
          <a:xfrm>
            <a:off x="4788079" y="4576628"/>
            <a:ext cx="1023934" cy="307777"/>
          </a:xfrm>
          <a:prstGeom prst="rect">
            <a:avLst/>
          </a:prstGeom>
        </p:spPr>
        <p:txBody>
          <a:bodyPr wrap="square" rtlCol="0" anchor="t">
            <a:spAutoFit/>
          </a:bodyPr>
          <a:lstStyle/>
          <a:p>
            <a:pPr algn="ctr"/>
            <a:r>
              <a:rPr lang="en-US" sz="1400" dirty="0">
                <a:solidFill>
                  <a:schemeClr val="tx2"/>
                </a:solidFill>
                <a:latin typeface="Plus Jakarta Sans SemiBold" pitchFamily="2" charset="0"/>
                <a:cs typeface="Plus Jakarta Sans SemiBold" pitchFamily="2" charset="0"/>
              </a:rPr>
              <a:t>NO 2</a:t>
            </a:r>
            <a:r>
              <a:rPr lang="tr-TR" sz="1400" dirty="0">
                <a:solidFill>
                  <a:schemeClr val="tx2"/>
                </a:solidFill>
                <a:latin typeface="Plus Jakarta Sans SemiBold" pitchFamily="2" charset="0"/>
                <a:cs typeface="Plus Jakarta Sans SemiBold" pitchFamily="2" charset="0"/>
              </a:rPr>
              <a:t>.</a:t>
            </a:r>
            <a:endParaRPr lang="en-US" sz="1400" dirty="0">
              <a:solidFill>
                <a:schemeClr val="tx2"/>
              </a:solidFill>
              <a:latin typeface="Plus Jakarta Sans SemiBold" pitchFamily="2" charset="0"/>
              <a:cs typeface="Plus Jakarta Sans SemiBold" pitchFamily="2" charset="0"/>
            </a:endParaRPr>
          </a:p>
        </p:txBody>
      </p:sp>
      <p:sp>
        <p:nvSpPr>
          <p:cNvPr id="258" name="Rectangle 257">
            <a:extLst>
              <a:ext uri="{FF2B5EF4-FFF2-40B4-BE49-F238E27FC236}">
                <a16:creationId xmlns:a16="http://schemas.microsoft.com/office/drawing/2014/main" id="{11AA9AFD-50B7-1E3F-0D78-D0D3ED7DCFD2}"/>
              </a:ext>
            </a:extLst>
          </p:cNvPr>
          <p:cNvSpPr/>
          <p:nvPr/>
        </p:nvSpPr>
        <p:spPr>
          <a:xfrm>
            <a:off x="8157889" y="4223367"/>
            <a:ext cx="3404176" cy="2074323"/>
          </a:xfrm>
          <a:prstGeom prst="rect">
            <a:avLst/>
          </a:prstGeom>
          <a:solidFill>
            <a:schemeClr val="accent2"/>
          </a:solidFill>
          <a:ln>
            <a:noFill/>
          </a:ln>
          <a:effectLst>
            <a:outerShdw blurRad="2540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cs typeface="Plus Jakarta Sans Medium" pitchFamily="2" charset="0"/>
            </a:endParaRPr>
          </a:p>
        </p:txBody>
      </p:sp>
      <p:sp>
        <p:nvSpPr>
          <p:cNvPr id="259" name="TextBox 258">
            <a:extLst>
              <a:ext uri="{FF2B5EF4-FFF2-40B4-BE49-F238E27FC236}">
                <a16:creationId xmlns:a16="http://schemas.microsoft.com/office/drawing/2014/main" id="{93EDAFD8-B645-FA3D-B7E6-3180994BA4BC}"/>
              </a:ext>
            </a:extLst>
          </p:cNvPr>
          <p:cNvSpPr txBox="1"/>
          <p:nvPr/>
        </p:nvSpPr>
        <p:spPr>
          <a:xfrm>
            <a:off x="8443737" y="5395310"/>
            <a:ext cx="3146962" cy="609654"/>
          </a:xfrm>
          <a:prstGeom prst="rect">
            <a:avLst/>
          </a:prstGeom>
          <a:noFill/>
        </p:spPr>
        <p:txBody>
          <a:bodyPr wrap="square" rtlCol="0" anchor="t">
            <a:spAutoFit/>
          </a:bodyPr>
          <a:lstStyle/>
          <a:p>
            <a:pPr>
              <a:lnSpc>
                <a:spcPct val="150000"/>
              </a:lnSpc>
            </a:pPr>
            <a:r>
              <a:rPr lang="en-US" sz="1200" dirty="0" err="1">
                <a:solidFill>
                  <a:schemeClr val="bg2"/>
                </a:solidFill>
                <a:effectLst/>
                <a:ea typeface="Calibri" panose="020F0502020204030204" pitchFamily="34" charset="0"/>
              </a:rPr>
              <a:t>İleriye</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dönük</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satış</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öngörüleriyle</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stok</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ve</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kampanya</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planlamasını</a:t>
            </a:r>
            <a:r>
              <a:rPr lang="en-US" sz="1200" dirty="0">
                <a:solidFill>
                  <a:schemeClr val="bg2"/>
                </a:solidFill>
                <a:effectLst/>
                <a:ea typeface="Calibri" panose="020F0502020204030204" pitchFamily="34" charset="0"/>
              </a:rPr>
              <a:t> </a:t>
            </a:r>
            <a:r>
              <a:rPr lang="en-US" sz="1200" dirty="0" err="1">
                <a:solidFill>
                  <a:schemeClr val="bg2"/>
                </a:solidFill>
                <a:effectLst/>
                <a:ea typeface="Calibri" panose="020F0502020204030204" pitchFamily="34" charset="0"/>
              </a:rPr>
              <a:t>kolaylaştırır</a:t>
            </a:r>
            <a:r>
              <a:rPr lang="en-US" sz="1200" dirty="0">
                <a:solidFill>
                  <a:schemeClr val="bg2"/>
                </a:solidFill>
                <a:effectLst/>
                <a:ea typeface="Calibri" panose="020F0502020204030204" pitchFamily="34" charset="0"/>
              </a:rPr>
              <a:t>.</a:t>
            </a:r>
            <a:endParaRPr lang="en-US" sz="1000" dirty="0">
              <a:solidFill>
                <a:schemeClr val="bg2"/>
              </a:solidFill>
              <a:cs typeface="Lato" panose="020F0502020204030203" pitchFamily="34" charset="0"/>
            </a:endParaRPr>
          </a:p>
        </p:txBody>
      </p:sp>
      <p:sp>
        <p:nvSpPr>
          <p:cNvPr id="260" name="TextBox 259">
            <a:extLst>
              <a:ext uri="{FF2B5EF4-FFF2-40B4-BE49-F238E27FC236}">
                <a16:creationId xmlns:a16="http://schemas.microsoft.com/office/drawing/2014/main" id="{11B22E3B-379A-020C-B91A-F3E3B8B8097F}"/>
              </a:ext>
            </a:extLst>
          </p:cNvPr>
          <p:cNvSpPr txBox="1"/>
          <p:nvPr/>
        </p:nvSpPr>
        <p:spPr>
          <a:xfrm>
            <a:off x="8443737" y="5054912"/>
            <a:ext cx="2832480" cy="307777"/>
          </a:xfrm>
          <a:prstGeom prst="rect">
            <a:avLst/>
          </a:prstGeom>
          <a:noFill/>
        </p:spPr>
        <p:txBody>
          <a:bodyPr wrap="square" rtlCol="0" anchor="t">
            <a:spAutoFit/>
          </a:bodyPr>
          <a:lstStyle/>
          <a:p>
            <a:r>
              <a:rPr lang="tr-TR" sz="1400" b="1" u="sng" dirty="0">
                <a:solidFill>
                  <a:schemeClr val="accent1"/>
                </a:solidFill>
                <a:effectLst/>
                <a:latin typeface="+mj-lt"/>
                <a:ea typeface="Calibri" panose="020F0502020204030204" pitchFamily="34" charset="0"/>
              </a:rPr>
              <a:t>Geleceğe Yönelik Satış Tahmini</a:t>
            </a:r>
            <a:endParaRPr lang="en-US" sz="1050" b="1" u="sng" dirty="0">
              <a:solidFill>
                <a:schemeClr val="accent1"/>
              </a:solidFill>
              <a:latin typeface="+mj-lt"/>
              <a:cs typeface="Lato" panose="020F0502020204030203" pitchFamily="34" charset="0"/>
            </a:endParaRPr>
          </a:p>
        </p:txBody>
      </p:sp>
      <p:sp>
        <p:nvSpPr>
          <p:cNvPr id="262" name="Rectangle: Rounded Corners 261">
            <a:extLst>
              <a:ext uri="{FF2B5EF4-FFF2-40B4-BE49-F238E27FC236}">
                <a16:creationId xmlns:a16="http://schemas.microsoft.com/office/drawing/2014/main" id="{C8BD7767-A347-9F89-F18A-51EB4ACFAE46}"/>
              </a:ext>
            </a:extLst>
          </p:cNvPr>
          <p:cNvSpPr/>
          <p:nvPr/>
        </p:nvSpPr>
        <p:spPr>
          <a:xfrm>
            <a:off x="8526208" y="4544008"/>
            <a:ext cx="1172164" cy="373016"/>
          </a:xfrm>
          <a:prstGeom prst="roundRect">
            <a:avLst>
              <a:gd name="adj" fmla="val 50000"/>
            </a:avLst>
          </a:prstGeom>
          <a:solidFill>
            <a:schemeClr val="bg1"/>
          </a:solidFill>
          <a:ln>
            <a:noFill/>
          </a:ln>
          <a:effectLst>
            <a:outerShdw blurRad="1905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a:extLst>
              <a:ext uri="{FF2B5EF4-FFF2-40B4-BE49-F238E27FC236}">
                <a16:creationId xmlns:a16="http://schemas.microsoft.com/office/drawing/2014/main" id="{4E6AE458-7ED6-31EE-6B08-81B41AEE23D7}"/>
              </a:ext>
            </a:extLst>
          </p:cNvPr>
          <p:cNvSpPr txBox="1"/>
          <p:nvPr/>
        </p:nvSpPr>
        <p:spPr>
          <a:xfrm>
            <a:off x="8600323" y="4576627"/>
            <a:ext cx="1023934" cy="307777"/>
          </a:xfrm>
          <a:prstGeom prst="rect">
            <a:avLst/>
          </a:prstGeom>
          <a:noFill/>
        </p:spPr>
        <p:txBody>
          <a:bodyPr wrap="square" rtlCol="0" anchor="t">
            <a:spAutoFit/>
          </a:bodyPr>
          <a:lstStyle/>
          <a:p>
            <a:pPr algn="ctr"/>
            <a:r>
              <a:rPr lang="en-US" sz="1400" dirty="0">
                <a:solidFill>
                  <a:schemeClr val="tx2"/>
                </a:solidFill>
                <a:latin typeface="Plus Jakarta Sans SemiBold" pitchFamily="2" charset="0"/>
                <a:cs typeface="Plus Jakarta Sans SemiBold" pitchFamily="2" charset="0"/>
              </a:rPr>
              <a:t>NO 3</a:t>
            </a:r>
            <a:r>
              <a:rPr lang="tr-TR" sz="1400" dirty="0">
                <a:solidFill>
                  <a:schemeClr val="tx2"/>
                </a:solidFill>
                <a:latin typeface="Plus Jakarta Sans SemiBold" pitchFamily="2" charset="0"/>
                <a:cs typeface="Plus Jakarta Sans SemiBold" pitchFamily="2" charset="0"/>
              </a:rPr>
              <a:t>.</a:t>
            </a:r>
            <a:endParaRPr lang="en-US" sz="1400" dirty="0">
              <a:solidFill>
                <a:schemeClr val="tx2"/>
              </a:solidFill>
              <a:latin typeface="Plus Jakarta Sans SemiBold" pitchFamily="2" charset="0"/>
              <a:cs typeface="Plus Jakarta Sans SemiBold" pitchFamily="2" charset="0"/>
            </a:endParaRPr>
          </a:p>
        </p:txBody>
      </p:sp>
      <p:sp>
        <p:nvSpPr>
          <p:cNvPr id="267" name="TextBox 266">
            <a:extLst>
              <a:ext uri="{FF2B5EF4-FFF2-40B4-BE49-F238E27FC236}">
                <a16:creationId xmlns:a16="http://schemas.microsoft.com/office/drawing/2014/main" id="{908979AB-67B6-F626-EE29-74D363B9F2C7}"/>
              </a:ext>
            </a:extLst>
          </p:cNvPr>
          <p:cNvSpPr txBox="1"/>
          <p:nvPr/>
        </p:nvSpPr>
        <p:spPr>
          <a:xfrm>
            <a:off x="8005593" y="2643238"/>
            <a:ext cx="3299546" cy="609654"/>
          </a:xfrm>
          <a:prstGeom prst="rect">
            <a:avLst/>
          </a:prstGeom>
          <a:noFill/>
        </p:spPr>
        <p:txBody>
          <a:bodyPr wrap="square" rtlCol="0" anchor="t">
            <a:spAutoFit/>
          </a:bodyPr>
          <a:lstStyle/>
          <a:p>
            <a:pPr>
              <a:lnSpc>
                <a:spcPct val="150000"/>
              </a:lnSpc>
            </a:pPr>
            <a:r>
              <a:rPr lang="tr-TR" sz="1200" dirty="0">
                <a:solidFill>
                  <a:schemeClr val="tx2"/>
                </a:solidFill>
                <a:effectLst/>
                <a:ea typeface="Calibri" panose="020F0502020204030204" pitchFamily="34" charset="0"/>
              </a:rPr>
              <a:t>İşletme sahibi için özel olarak tasarlanan tarayıcı tabanlı panel.</a:t>
            </a:r>
            <a:endParaRPr lang="en-US" sz="1000" dirty="0">
              <a:solidFill>
                <a:schemeClr val="tx2"/>
              </a:solidFill>
              <a:cs typeface="Lato" panose="020F0502020204030203" pitchFamily="34" charset="0"/>
            </a:endParaRPr>
          </a:p>
        </p:txBody>
      </p:sp>
      <p:sp>
        <p:nvSpPr>
          <p:cNvPr id="8" name="Bagan Alur: Pemberhenti 13">
            <a:extLst>
              <a:ext uri="{FF2B5EF4-FFF2-40B4-BE49-F238E27FC236}">
                <a16:creationId xmlns:a16="http://schemas.microsoft.com/office/drawing/2014/main" id="{BAF9FB23-12DA-EB69-35BB-0AFE93AF1090}"/>
              </a:ext>
            </a:extLst>
          </p:cNvPr>
          <p:cNvSpPr/>
          <p:nvPr/>
        </p:nvSpPr>
        <p:spPr>
          <a:xfrm>
            <a:off x="713662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10" name="TextBox 32">
            <a:extLst>
              <a:ext uri="{FF2B5EF4-FFF2-40B4-BE49-F238E27FC236}">
                <a16:creationId xmlns:a16="http://schemas.microsoft.com/office/drawing/2014/main" id="{D1232A8D-F1FA-8D7A-6BAB-E71C314CA62E}"/>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bg1"/>
                </a:solidFill>
                <a:ea typeface="Open Sans" pitchFamily="2" charset="0"/>
                <a:cs typeface="Plus Jakarta Sans" pitchFamily="2" charset="0"/>
              </a:rPr>
              <a:t>Ana Sayfa</a:t>
            </a:r>
            <a:endParaRPr lang="en-ID" sz="1200" dirty="0">
              <a:solidFill>
                <a:schemeClr val="bg1"/>
              </a:solidFill>
              <a:ea typeface="Open Sans" pitchFamily="2" charset="0"/>
              <a:cs typeface="Plus Jakarta Sans" pitchFamily="2" charset="0"/>
            </a:endParaRPr>
          </a:p>
        </p:txBody>
      </p:sp>
      <p:sp>
        <p:nvSpPr>
          <p:cNvPr id="11" name="TextBox 264">
            <a:extLst>
              <a:ext uri="{FF2B5EF4-FFF2-40B4-BE49-F238E27FC236}">
                <a16:creationId xmlns:a16="http://schemas.microsoft.com/office/drawing/2014/main" id="{E09CECC5-B2DD-0315-5370-2E0F2E050F1F}"/>
              </a:ext>
            </a:extLst>
          </p:cNvPr>
          <p:cNvSpPr txBox="1"/>
          <p:nvPr/>
        </p:nvSpPr>
        <p:spPr>
          <a:xfrm>
            <a:off x="5393195" y="326739"/>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19" name="TextBox 31">
            <a:extLst>
              <a:ext uri="{FF2B5EF4-FFF2-40B4-BE49-F238E27FC236}">
                <a16:creationId xmlns:a16="http://schemas.microsoft.com/office/drawing/2014/main" id="{C955188A-9E47-3737-F7FA-CBEFE28764D4}"/>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3303474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A19A2F39-26EE-2E85-785A-82B9935EEED9}"/>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011B68EC-7B3E-034F-DDE3-508CBC609C63}"/>
              </a:ext>
            </a:extLst>
          </p:cNvPr>
          <p:cNvGrpSpPr/>
          <p:nvPr/>
        </p:nvGrpSpPr>
        <p:grpSpPr>
          <a:xfrm>
            <a:off x="11024563" y="317610"/>
            <a:ext cx="634037" cy="280574"/>
            <a:chOff x="10852430" y="302681"/>
            <a:chExt cx="806170" cy="356746"/>
          </a:xfrm>
        </p:grpSpPr>
        <p:grpSp>
          <p:nvGrpSpPr>
            <p:cNvPr id="355" name="Group 354">
              <a:extLst>
                <a:ext uri="{FF2B5EF4-FFF2-40B4-BE49-F238E27FC236}">
                  <a16:creationId xmlns:a16="http://schemas.microsoft.com/office/drawing/2014/main" id="{F3A66856-B4BA-4CF9-FDBF-C5B03491B6C8}"/>
                </a:ext>
              </a:extLst>
            </p:cNvPr>
            <p:cNvGrpSpPr/>
            <p:nvPr/>
          </p:nvGrpSpPr>
          <p:grpSpPr>
            <a:xfrm>
              <a:off x="11301853" y="302681"/>
              <a:ext cx="356747" cy="356746"/>
              <a:chOff x="11301853" y="302681"/>
              <a:chExt cx="356747" cy="356746"/>
            </a:xfrm>
          </p:grpSpPr>
          <p:sp>
            <p:nvSpPr>
              <p:cNvPr id="353" name="Rectangle 352">
                <a:extLst>
                  <a:ext uri="{FF2B5EF4-FFF2-40B4-BE49-F238E27FC236}">
                    <a16:creationId xmlns:a16="http://schemas.microsoft.com/office/drawing/2014/main" id="{63E4D40D-7600-16CC-0DC0-7D8B22AF932D}"/>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4" name="Graphic 353">
                <a:extLst>
                  <a:ext uri="{FF2B5EF4-FFF2-40B4-BE49-F238E27FC236}">
                    <a16:creationId xmlns:a16="http://schemas.microsoft.com/office/drawing/2014/main" id="{C7CF63D7-21C1-94A2-0074-AF19444C30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7577" y="389569"/>
                <a:ext cx="185296" cy="185296"/>
              </a:xfrm>
              <a:prstGeom prst="rect">
                <a:avLst/>
              </a:prstGeom>
            </p:spPr>
          </p:pic>
        </p:grpSp>
        <p:sp>
          <p:nvSpPr>
            <p:cNvPr id="357" name="Rectangle 356">
              <a:extLst>
                <a:ext uri="{FF2B5EF4-FFF2-40B4-BE49-F238E27FC236}">
                  <a16:creationId xmlns:a16="http://schemas.microsoft.com/office/drawing/2014/main" id="{23680AEE-3372-87D8-0352-825E31362435}"/>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60" name="Graphic 359">
              <a:extLst>
                <a:ext uri="{FF2B5EF4-FFF2-40B4-BE49-F238E27FC236}">
                  <a16:creationId xmlns:a16="http://schemas.microsoft.com/office/drawing/2014/main" id="{A29B3CA5-AAC1-F599-1BCB-1A1EF5C996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7090" y="380005"/>
              <a:ext cx="202099" cy="202099"/>
            </a:xfrm>
            <a:prstGeom prst="rect">
              <a:avLst/>
            </a:prstGeom>
          </p:spPr>
        </p:pic>
      </p:grpSp>
      <p:sp>
        <p:nvSpPr>
          <p:cNvPr id="4" name="TextBox 3">
            <a:extLst>
              <a:ext uri="{FF2B5EF4-FFF2-40B4-BE49-F238E27FC236}">
                <a16:creationId xmlns:a16="http://schemas.microsoft.com/office/drawing/2014/main" id="{7758478A-7899-CB45-43CD-A992CC1453C5}"/>
              </a:ext>
            </a:extLst>
          </p:cNvPr>
          <p:cNvSpPr txBox="1"/>
          <p:nvPr/>
        </p:nvSpPr>
        <p:spPr>
          <a:xfrm flipH="1">
            <a:off x="799289" y="311351"/>
            <a:ext cx="2159001"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5" name="Graphic 4">
            <a:extLst>
              <a:ext uri="{FF2B5EF4-FFF2-40B4-BE49-F238E27FC236}">
                <a16:creationId xmlns:a16="http://schemas.microsoft.com/office/drawing/2014/main" id="{7BBE8A59-3A9B-E3CE-DEF4-931012CDC1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401" y="332294"/>
            <a:ext cx="265890" cy="265890"/>
          </a:xfrm>
          <a:prstGeom prst="rect">
            <a:avLst/>
          </a:prstGeom>
        </p:spPr>
      </p:pic>
      <p:sp>
        <p:nvSpPr>
          <p:cNvPr id="2" name="Rectangle 1">
            <a:extLst>
              <a:ext uri="{FF2B5EF4-FFF2-40B4-BE49-F238E27FC236}">
                <a16:creationId xmlns:a16="http://schemas.microsoft.com/office/drawing/2014/main" id="{F06CE664-7216-14FF-E261-F0B1CC18E13F}"/>
              </a:ext>
            </a:extLst>
          </p:cNvPr>
          <p:cNvSpPr/>
          <p:nvPr/>
        </p:nvSpPr>
        <p:spPr>
          <a:xfrm>
            <a:off x="1075266" y="2867814"/>
            <a:ext cx="304801" cy="215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5EEB633E-A114-233C-23E5-D927ADA31224}"/>
              </a:ext>
            </a:extLst>
          </p:cNvPr>
          <p:cNvSpPr/>
          <p:nvPr/>
        </p:nvSpPr>
        <p:spPr>
          <a:xfrm rot="5400000">
            <a:off x="2002365" y="1940715"/>
            <a:ext cx="304801" cy="215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95867A25-B74D-66C3-4B7E-473EBCDDFBBB}"/>
              </a:ext>
            </a:extLst>
          </p:cNvPr>
          <p:cNvSpPr/>
          <p:nvPr/>
        </p:nvSpPr>
        <p:spPr>
          <a:xfrm>
            <a:off x="3234266" y="2867814"/>
            <a:ext cx="304801" cy="215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Rectangle 11">
            <a:extLst>
              <a:ext uri="{FF2B5EF4-FFF2-40B4-BE49-F238E27FC236}">
                <a16:creationId xmlns:a16="http://schemas.microsoft.com/office/drawing/2014/main" id="{D40947BB-DE2F-B698-9D08-348F0C7CF9B0}"/>
              </a:ext>
            </a:extLst>
          </p:cNvPr>
          <p:cNvSpPr/>
          <p:nvPr/>
        </p:nvSpPr>
        <p:spPr>
          <a:xfrm rot="5400000">
            <a:off x="4466167" y="3794914"/>
            <a:ext cx="304801" cy="2159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D33FE1D3-363E-61BB-A711-7A833FCEFD5E}"/>
              </a:ext>
            </a:extLst>
          </p:cNvPr>
          <p:cNvSpPr/>
          <p:nvPr/>
        </p:nvSpPr>
        <p:spPr>
          <a:xfrm>
            <a:off x="5698068" y="2867814"/>
            <a:ext cx="304801" cy="2159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13">
            <a:extLst>
              <a:ext uri="{FF2B5EF4-FFF2-40B4-BE49-F238E27FC236}">
                <a16:creationId xmlns:a16="http://schemas.microsoft.com/office/drawing/2014/main" id="{FB0DCDAE-3199-C63C-152D-B2E9F28BA30E}"/>
              </a:ext>
            </a:extLst>
          </p:cNvPr>
          <p:cNvSpPr/>
          <p:nvPr/>
        </p:nvSpPr>
        <p:spPr>
          <a:xfrm rot="5400000">
            <a:off x="6929968" y="1940716"/>
            <a:ext cx="304801" cy="2159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E444854A-3C18-A63C-D02F-FA96CBA74304}"/>
              </a:ext>
            </a:extLst>
          </p:cNvPr>
          <p:cNvSpPr/>
          <p:nvPr/>
        </p:nvSpPr>
        <p:spPr>
          <a:xfrm>
            <a:off x="8161869" y="2867814"/>
            <a:ext cx="304801" cy="215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Rectangle 15">
            <a:extLst>
              <a:ext uri="{FF2B5EF4-FFF2-40B4-BE49-F238E27FC236}">
                <a16:creationId xmlns:a16="http://schemas.microsoft.com/office/drawing/2014/main" id="{D7130402-8979-F8D3-C50F-FC33AD86A4DA}"/>
              </a:ext>
            </a:extLst>
          </p:cNvPr>
          <p:cNvSpPr/>
          <p:nvPr/>
        </p:nvSpPr>
        <p:spPr>
          <a:xfrm rot="5400000">
            <a:off x="9393770" y="3794914"/>
            <a:ext cx="304801" cy="215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16">
            <a:extLst>
              <a:ext uri="{FF2B5EF4-FFF2-40B4-BE49-F238E27FC236}">
                <a16:creationId xmlns:a16="http://schemas.microsoft.com/office/drawing/2014/main" id="{0E7B69B6-AFA4-78B1-D54A-E3C2BBF4B7D2}"/>
              </a:ext>
            </a:extLst>
          </p:cNvPr>
          <p:cNvSpPr/>
          <p:nvPr/>
        </p:nvSpPr>
        <p:spPr>
          <a:xfrm>
            <a:off x="10625670" y="2867814"/>
            <a:ext cx="304801" cy="215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TextBox 24">
            <a:extLst>
              <a:ext uri="{FF2B5EF4-FFF2-40B4-BE49-F238E27FC236}">
                <a16:creationId xmlns:a16="http://schemas.microsoft.com/office/drawing/2014/main" id="{614996B1-2700-8C49-4AB4-ED2841757BA3}"/>
              </a:ext>
            </a:extLst>
          </p:cNvPr>
          <p:cNvSpPr txBox="1"/>
          <p:nvPr/>
        </p:nvSpPr>
        <p:spPr>
          <a:xfrm>
            <a:off x="1441023" y="3759041"/>
            <a:ext cx="1732287" cy="820417"/>
          </a:xfrm>
          <a:prstGeom prst="rect">
            <a:avLst/>
          </a:prstGeom>
          <a:noFill/>
        </p:spPr>
        <p:txBody>
          <a:bodyPr wrap="square" rtlCol="0">
            <a:spAutoFit/>
          </a:bodyPr>
          <a:lstStyle/>
          <a:p>
            <a:pPr algn="ctr">
              <a:lnSpc>
                <a:spcPct val="150000"/>
              </a:lnSpc>
            </a:pPr>
            <a:r>
              <a:rPr lang="tr-TR" sz="1100" dirty="0">
                <a:solidFill>
                  <a:schemeClr val="tx1">
                    <a:lumMod val="85000"/>
                    <a:lumOff val="15000"/>
                  </a:schemeClr>
                </a:solidFill>
                <a:ea typeface="Open Sans" panose="020B0606030504020204" pitchFamily="34" charset="0"/>
                <a:cs typeface="Plus Jakarta Sans" pitchFamily="2" charset="0"/>
              </a:rPr>
              <a:t>Anlık tarih içerisinde verilen sipariş ve güncel ciro görünümü.</a:t>
            </a:r>
            <a:endParaRPr lang="en-US" sz="1100" dirty="0">
              <a:solidFill>
                <a:schemeClr val="tx1">
                  <a:lumMod val="85000"/>
                  <a:lumOff val="15000"/>
                </a:schemeClr>
              </a:solidFill>
              <a:ea typeface="Open Sans" panose="020B0606030504020204" pitchFamily="34" charset="0"/>
              <a:cs typeface="Plus Jakarta Sans" pitchFamily="2" charset="0"/>
            </a:endParaRPr>
          </a:p>
        </p:txBody>
      </p:sp>
      <p:sp>
        <p:nvSpPr>
          <p:cNvPr id="27" name="TextBox 26">
            <a:extLst>
              <a:ext uri="{FF2B5EF4-FFF2-40B4-BE49-F238E27FC236}">
                <a16:creationId xmlns:a16="http://schemas.microsoft.com/office/drawing/2014/main" id="{143DABA2-1DE4-DAF3-C23C-F13BEB41E79E}"/>
              </a:ext>
            </a:extLst>
          </p:cNvPr>
          <p:cNvSpPr txBox="1"/>
          <p:nvPr/>
        </p:nvSpPr>
        <p:spPr>
          <a:xfrm>
            <a:off x="1394030" y="3198167"/>
            <a:ext cx="1732287" cy="461665"/>
          </a:xfrm>
          <a:prstGeom prst="rect">
            <a:avLst/>
          </a:prstGeom>
          <a:noFill/>
        </p:spPr>
        <p:txBody>
          <a:bodyPr wrap="square" rtlCol="0">
            <a:spAutoFit/>
          </a:bodyPr>
          <a:lstStyle/>
          <a:p>
            <a:pPr algn="ctr"/>
            <a:r>
              <a:rPr lang="tr-TR" sz="2400" b="1" u="sng" dirty="0">
                <a:solidFill>
                  <a:schemeClr val="tx2"/>
                </a:solidFill>
                <a:latin typeface="+mj-lt"/>
                <a:ea typeface="Open Sans" panose="020B0606030504020204" pitchFamily="34" charset="0"/>
                <a:cs typeface="Plus Jakarta Sans" pitchFamily="2" charset="0"/>
              </a:rPr>
              <a:t>Günlük </a:t>
            </a:r>
            <a:endParaRPr lang="en-US" sz="2400" b="1" u="sng" dirty="0">
              <a:solidFill>
                <a:schemeClr val="tx2"/>
              </a:solidFill>
              <a:latin typeface="+mj-lt"/>
              <a:ea typeface="Open Sans" panose="020B0606030504020204" pitchFamily="34" charset="0"/>
              <a:cs typeface="Plus Jakarta Sans" pitchFamily="2" charset="0"/>
            </a:endParaRPr>
          </a:p>
        </p:txBody>
      </p:sp>
      <p:sp>
        <p:nvSpPr>
          <p:cNvPr id="32" name="TextBox 31">
            <a:extLst>
              <a:ext uri="{FF2B5EF4-FFF2-40B4-BE49-F238E27FC236}">
                <a16:creationId xmlns:a16="http://schemas.microsoft.com/office/drawing/2014/main" id="{8114AA2D-D86D-1C82-4294-CF0053160E41}"/>
              </a:ext>
            </a:extLst>
          </p:cNvPr>
          <p:cNvSpPr txBox="1"/>
          <p:nvPr/>
        </p:nvSpPr>
        <p:spPr>
          <a:xfrm>
            <a:off x="3764217" y="3469041"/>
            <a:ext cx="1579887" cy="820417"/>
          </a:xfrm>
          <a:prstGeom prst="rect">
            <a:avLst/>
          </a:prstGeom>
          <a:noFill/>
        </p:spPr>
        <p:txBody>
          <a:bodyPr wrap="square" rtlCol="0">
            <a:spAutoFit/>
          </a:bodyPr>
          <a:lstStyle/>
          <a:p>
            <a:pPr algn="ctr">
              <a:lnSpc>
                <a:spcPct val="150000"/>
              </a:lnSpc>
            </a:pPr>
            <a:r>
              <a:rPr lang="tr-TR" sz="1100" dirty="0">
                <a:solidFill>
                  <a:schemeClr val="tx1">
                    <a:lumMod val="85000"/>
                    <a:lumOff val="15000"/>
                  </a:schemeClr>
                </a:solidFill>
                <a:ea typeface="Open Sans" panose="020B0606030504020204" pitchFamily="34" charset="0"/>
                <a:cs typeface="Plus Jakarta Sans" pitchFamily="2" charset="0"/>
              </a:rPr>
              <a:t>Son 7 gün içerisindeki toplam satışlar ve ciro analizi.</a:t>
            </a:r>
            <a:endParaRPr lang="en-US" sz="1100" dirty="0">
              <a:solidFill>
                <a:schemeClr val="tx1">
                  <a:lumMod val="85000"/>
                  <a:lumOff val="15000"/>
                </a:schemeClr>
              </a:solidFill>
              <a:ea typeface="Open Sans" panose="020B0606030504020204" pitchFamily="34" charset="0"/>
              <a:cs typeface="Plus Jakarta Sans" pitchFamily="2" charset="0"/>
            </a:endParaRPr>
          </a:p>
        </p:txBody>
      </p:sp>
      <p:sp>
        <p:nvSpPr>
          <p:cNvPr id="33" name="TextBox 32">
            <a:extLst>
              <a:ext uri="{FF2B5EF4-FFF2-40B4-BE49-F238E27FC236}">
                <a16:creationId xmlns:a16="http://schemas.microsoft.com/office/drawing/2014/main" id="{E2EBF8FF-6C1A-E70C-4C1A-1EEAFC3EAF82}"/>
              </a:ext>
            </a:extLst>
          </p:cNvPr>
          <p:cNvSpPr txBox="1"/>
          <p:nvPr/>
        </p:nvSpPr>
        <p:spPr>
          <a:xfrm>
            <a:off x="3703424" y="2837226"/>
            <a:ext cx="1732287" cy="461665"/>
          </a:xfrm>
          <a:prstGeom prst="rect">
            <a:avLst/>
          </a:prstGeom>
          <a:noFill/>
        </p:spPr>
        <p:txBody>
          <a:bodyPr wrap="square" rtlCol="0">
            <a:spAutoFit/>
          </a:bodyPr>
          <a:lstStyle/>
          <a:p>
            <a:pPr algn="ctr"/>
            <a:r>
              <a:rPr lang="tr-TR" sz="2400" b="1" u="sng" dirty="0">
                <a:solidFill>
                  <a:schemeClr val="tx2"/>
                </a:solidFill>
                <a:latin typeface="+mj-lt"/>
                <a:ea typeface="Open Sans" panose="020B0606030504020204" pitchFamily="34" charset="0"/>
                <a:cs typeface="Plus Jakarta Sans" pitchFamily="2" charset="0"/>
              </a:rPr>
              <a:t>Haftalık</a:t>
            </a:r>
            <a:endParaRPr lang="en-US" sz="2400" b="1" u="sng" dirty="0">
              <a:solidFill>
                <a:schemeClr val="tx2"/>
              </a:solidFill>
              <a:latin typeface="+mj-lt"/>
              <a:ea typeface="Open Sans" panose="020B0606030504020204" pitchFamily="34" charset="0"/>
              <a:cs typeface="Plus Jakarta Sans" pitchFamily="2" charset="0"/>
            </a:endParaRPr>
          </a:p>
        </p:txBody>
      </p:sp>
      <p:sp>
        <p:nvSpPr>
          <p:cNvPr id="36" name="TextBox 35">
            <a:extLst>
              <a:ext uri="{FF2B5EF4-FFF2-40B4-BE49-F238E27FC236}">
                <a16:creationId xmlns:a16="http://schemas.microsoft.com/office/drawing/2014/main" id="{3D8BE2E9-E2A6-6A36-A843-48836760DA04}"/>
              </a:ext>
            </a:extLst>
          </p:cNvPr>
          <p:cNvSpPr txBox="1"/>
          <p:nvPr/>
        </p:nvSpPr>
        <p:spPr>
          <a:xfrm>
            <a:off x="6216224" y="3827427"/>
            <a:ext cx="1732287" cy="820417"/>
          </a:xfrm>
          <a:prstGeom prst="rect">
            <a:avLst/>
          </a:prstGeom>
          <a:noFill/>
        </p:spPr>
        <p:txBody>
          <a:bodyPr wrap="square" rtlCol="0">
            <a:spAutoFit/>
          </a:bodyPr>
          <a:lstStyle/>
          <a:p>
            <a:pPr algn="ctr">
              <a:lnSpc>
                <a:spcPct val="150000"/>
              </a:lnSpc>
            </a:pPr>
            <a:r>
              <a:rPr lang="tr-TR" sz="1100" dirty="0">
                <a:solidFill>
                  <a:schemeClr val="tx1">
                    <a:lumMod val="85000"/>
                    <a:lumOff val="15000"/>
                  </a:schemeClr>
                </a:solidFill>
                <a:ea typeface="Open Sans" panose="020B0606030504020204" pitchFamily="34" charset="0"/>
                <a:cs typeface="Plus Jakarta Sans" pitchFamily="2" charset="0"/>
              </a:rPr>
              <a:t>Son 30 gün içerisinde verilmiş olan siparişlerin tutarı ve toplam cirosu.</a:t>
            </a:r>
            <a:endParaRPr lang="en-US" sz="1100" dirty="0">
              <a:solidFill>
                <a:schemeClr val="tx1">
                  <a:lumMod val="85000"/>
                  <a:lumOff val="15000"/>
                </a:schemeClr>
              </a:solidFill>
              <a:ea typeface="Open Sans" panose="020B0606030504020204" pitchFamily="34" charset="0"/>
              <a:cs typeface="Plus Jakarta Sans" pitchFamily="2" charset="0"/>
            </a:endParaRPr>
          </a:p>
        </p:txBody>
      </p:sp>
      <p:sp>
        <p:nvSpPr>
          <p:cNvPr id="48" name="TextBox 47">
            <a:extLst>
              <a:ext uri="{FF2B5EF4-FFF2-40B4-BE49-F238E27FC236}">
                <a16:creationId xmlns:a16="http://schemas.microsoft.com/office/drawing/2014/main" id="{3CC7E0E5-F71B-42B0-3FEB-9ADD9A8BA427}"/>
              </a:ext>
            </a:extLst>
          </p:cNvPr>
          <p:cNvSpPr txBox="1"/>
          <p:nvPr/>
        </p:nvSpPr>
        <p:spPr>
          <a:xfrm>
            <a:off x="6171773" y="3198166"/>
            <a:ext cx="1732287" cy="461665"/>
          </a:xfrm>
          <a:prstGeom prst="rect">
            <a:avLst/>
          </a:prstGeom>
          <a:noFill/>
        </p:spPr>
        <p:txBody>
          <a:bodyPr wrap="square" rtlCol="0">
            <a:spAutoFit/>
          </a:bodyPr>
          <a:lstStyle/>
          <a:p>
            <a:pPr algn="ctr"/>
            <a:r>
              <a:rPr lang="tr-TR" sz="2400" b="1" u="sng" dirty="0">
                <a:solidFill>
                  <a:schemeClr val="tx2"/>
                </a:solidFill>
                <a:latin typeface="+mj-lt"/>
                <a:ea typeface="Open Sans" panose="020B0606030504020204" pitchFamily="34" charset="0"/>
                <a:cs typeface="Plus Jakarta Sans" pitchFamily="2" charset="0"/>
              </a:rPr>
              <a:t>Aylık</a:t>
            </a:r>
            <a:endParaRPr lang="en-US" sz="2400" b="1" u="sng" dirty="0">
              <a:solidFill>
                <a:schemeClr val="tx2"/>
              </a:solidFill>
              <a:latin typeface="+mj-lt"/>
              <a:ea typeface="Open Sans" panose="020B0606030504020204" pitchFamily="34" charset="0"/>
              <a:cs typeface="Plus Jakarta Sans" pitchFamily="2" charset="0"/>
            </a:endParaRPr>
          </a:p>
        </p:txBody>
      </p:sp>
      <p:sp>
        <p:nvSpPr>
          <p:cNvPr id="53" name="TextBox 52">
            <a:extLst>
              <a:ext uri="{FF2B5EF4-FFF2-40B4-BE49-F238E27FC236}">
                <a16:creationId xmlns:a16="http://schemas.microsoft.com/office/drawing/2014/main" id="{20D70E6D-4975-E788-620D-997929EA9A64}"/>
              </a:ext>
            </a:extLst>
          </p:cNvPr>
          <p:cNvSpPr txBox="1"/>
          <p:nvPr/>
        </p:nvSpPr>
        <p:spPr>
          <a:xfrm>
            <a:off x="8677486" y="3464179"/>
            <a:ext cx="1732287" cy="820417"/>
          </a:xfrm>
          <a:prstGeom prst="rect">
            <a:avLst/>
          </a:prstGeom>
          <a:noFill/>
        </p:spPr>
        <p:txBody>
          <a:bodyPr wrap="square" rtlCol="0">
            <a:spAutoFit/>
          </a:bodyPr>
          <a:lstStyle/>
          <a:p>
            <a:pPr algn="ctr">
              <a:lnSpc>
                <a:spcPct val="150000"/>
              </a:lnSpc>
            </a:pPr>
            <a:r>
              <a:rPr lang="tr-TR" sz="1100" dirty="0">
                <a:solidFill>
                  <a:schemeClr val="tx1">
                    <a:lumMod val="85000"/>
                    <a:lumOff val="15000"/>
                  </a:schemeClr>
                </a:solidFill>
                <a:ea typeface="Open Sans" panose="020B0606030504020204" pitchFamily="34" charset="0"/>
                <a:cs typeface="Plus Jakarta Sans" pitchFamily="2" charset="0"/>
              </a:rPr>
              <a:t>Son 1 sene içerisinde verilmiş olan tüm siparişler ve </a:t>
            </a:r>
            <a:r>
              <a:rPr lang="tr-TR" sz="1100" dirty="0" err="1">
                <a:solidFill>
                  <a:schemeClr val="tx1">
                    <a:lumMod val="85000"/>
                    <a:lumOff val="15000"/>
                  </a:schemeClr>
                </a:solidFill>
                <a:ea typeface="Open Sans" panose="020B0606030504020204" pitchFamily="34" charset="0"/>
                <a:cs typeface="Plus Jakarta Sans" pitchFamily="2" charset="0"/>
              </a:rPr>
              <a:t>yllık</a:t>
            </a:r>
            <a:r>
              <a:rPr lang="tr-TR" sz="1100" dirty="0">
                <a:solidFill>
                  <a:schemeClr val="tx1">
                    <a:lumMod val="85000"/>
                    <a:lumOff val="15000"/>
                  </a:schemeClr>
                </a:solidFill>
                <a:ea typeface="Open Sans" panose="020B0606030504020204" pitchFamily="34" charset="0"/>
                <a:cs typeface="Plus Jakarta Sans" pitchFamily="2" charset="0"/>
              </a:rPr>
              <a:t> ciro.</a:t>
            </a:r>
            <a:endParaRPr lang="en-US" sz="1100" dirty="0">
              <a:solidFill>
                <a:schemeClr val="tx1">
                  <a:lumMod val="85000"/>
                  <a:lumOff val="15000"/>
                </a:schemeClr>
              </a:solidFill>
              <a:ea typeface="Open Sans" panose="020B0606030504020204" pitchFamily="34" charset="0"/>
              <a:cs typeface="Plus Jakarta Sans" pitchFamily="2" charset="0"/>
            </a:endParaRPr>
          </a:p>
        </p:txBody>
      </p:sp>
      <p:sp>
        <p:nvSpPr>
          <p:cNvPr id="57" name="TextBox 56">
            <a:extLst>
              <a:ext uri="{FF2B5EF4-FFF2-40B4-BE49-F238E27FC236}">
                <a16:creationId xmlns:a16="http://schemas.microsoft.com/office/drawing/2014/main" id="{1E062F94-4B90-0EDC-F881-765231B62B6B}"/>
              </a:ext>
            </a:extLst>
          </p:cNvPr>
          <p:cNvSpPr txBox="1"/>
          <p:nvPr/>
        </p:nvSpPr>
        <p:spPr>
          <a:xfrm>
            <a:off x="8677486" y="2834999"/>
            <a:ext cx="1732287" cy="461665"/>
          </a:xfrm>
          <a:prstGeom prst="rect">
            <a:avLst/>
          </a:prstGeom>
          <a:noFill/>
        </p:spPr>
        <p:txBody>
          <a:bodyPr wrap="square" rtlCol="0">
            <a:spAutoFit/>
          </a:bodyPr>
          <a:lstStyle/>
          <a:p>
            <a:pPr algn="ctr"/>
            <a:r>
              <a:rPr lang="tr-TR" sz="2400" b="1" u="sng" dirty="0">
                <a:solidFill>
                  <a:schemeClr val="tx2"/>
                </a:solidFill>
                <a:latin typeface="+mj-lt"/>
                <a:ea typeface="Open Sans" panose="020B0606030504020204" pitchFamily="34" charset="0"/>
                <a:cs typeface="Plus Jakarta Sans" pitchFamily="2" charset="0"/>
              </a:rPr>
              <a:t>Yıllık</a:t>
            </a:r>
            <a:endParaRPr lang="en-US" sz="2400" b="1" u="sng" dirty="0">
              <a:solidFill>
                <a:schemeClr val="tx2"/>
              </a:solidFill>
              <a:latin typeface="+mj-lt"/>
              <a:ea typeface="Open Sans" panose="020B0606030504020204" pitchFamily="34" charset="0"/>
              <a:cs typeface="Plus Jakarta Sans" pitchFamily="2" charset="0"/>
            </a:endParaRPr>
          </a:p>
        </p:txBody>
      </p:sp>
      <p:sp>
        <p:nvSpPr>
          <p:cNvPr id="19" name="Rectangle: Rounded Corners 18">
            <a:extLst>
              <a:ext uri="{FF2B5EF4-FFF2-40B4-BE49-F238E27FC236}">
                <a16:creationId xmlns:a16="http://schemas.microsoft.com/office/drawing/2014/main" id="{54AECC04-1A84-BFCE-471B-D8BEB948CC90}"/>
              </a:ext>
            </a:extLst>
          </p:cNvPr>
          <p:cNvSpPr/>
          <p:nvPr/>
        </p:nvSpPr>
        <p:spPr>
          <a:xfrm>
            <a:off x="3825240" y="1431574"/>
            <a:ext cx="4541520" cy="202916"/>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a:extLst>
              <a:ext uri="{FF2B5EF4-FFF2-40B4-BE49-F238E27FC236}">
                <a16:creationId xmlns:a16="http://schemas.microsoft.com/office/drawing/2014/main" id="{7EB43592-EEA7-DD24-97F3-9E90CCC7FE94}"/>
              </a:ext>
            </a:extLst>
          </p:cNvPr>
          <p:cNvSpPr txBox="1"/>
          <p:nvPr/>
        </p:nvSpPr>
        <p:spPr>
          <a:xfrm flipH="1">
            <a:off x="3370481" y="925894"/>
            <a:ext cx="5451039" cy="646331"/>
          </a:xfrm>
          <a:prstGeom prst="rect">
            <a:avLst/>
          </a:prstGeom>
          <a:noFill/>
        </p:spPr>
        <p:txBody>
          <a:bodyPr wrap="square" rtlCol="0">
            <a:spAutoFit/>
          </a:bodyPr>
          <a:lstStyle/>
          <a:p>
            <a:pPr algn="ctr"/>
            <a:r>
              <a:rPr lang="tr-TR" sz="3600" dirty="0">
                <a:solidFill>
                  <a:schemeClr val="tx2"/>
                </a:solidFill>
                <a:latin typeface="Plus Jakarta Sans SemiBold" pitchFamily="2" charset="0"/>
                <a:ea typeface="Open Sans Medium" pitchFamily="2" charset="0"/>
                <a:cs typeface="Plus Jakarta Sans SemiBold" pitchFamily="2" charset="0"/>
              </a:rPr>
              <a:t>Satış Analizleri</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22" name="Rectangle 21">
            <a:extLst>
              <a:ext uri="{FF2B5EF4-FFF2-40B4-BE49-F238E27FC236}">
                <a16:creationId xmlns:a16="http://schemas.microsoft.com/office/drawing/2014/main" id="{48F0F4F8-9758-0123-90FE-D2EFC9806863}"/>
              </a:ext>
            </a:extLst>
          </p:cNvPr>
          <p:cNvSpPr/>
          <p:nvPr/>
        </p:nvSpPr>
        <p:spPr>
          <a:xfrm>
            <a:off x="0" y="6324600"/>
            <a:ext cx="12192000" cy="533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Bagan Alur: Pemberhenti 13">
            <a:extLst>
              <a:ext uri="{FF2B5EF4-FFF2-40B4-BE49-F238E27FC236}">
                <a16:creationId xmlns:a16="http://schemas.microsoft.com/office/drawing/2014/main" id="{D5338097-08F1-246E-A913-4CF7F700B173}"/>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28" name="TextBox 32">
            <a:extLst>
              <a:ext uri="{FF2B5EF4-FFF2-40B4-BE49-F238E27FC236}">
                <a16:creationId xmlns:a16="http://schemas.microsoft.com/office/drawing/2014/main" id="{FEE6AD1E-83D0-B8C5-CE0B-3ADD62BBFDB0}"/>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29" name="TextBox 264">
            <a:extLst>
              <a:ext uri="{FF2B5EF4-FFF2-40B4-BE49-F238E27FC236}">
                <a16:creationId xmlns:a16="http://schemas.microsoft.com/office/drawing/2014/main" id="{703D8E20-F128-69C3-89BC-0E976B1EFEF0}"/>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
        <p:nvSpPr>
          <p:cNvPr id="30" name="TextBox 31">
            <a:extLst>
              <a:ext uri="{FF2B5EF4-FFF2-40B4-BE49-F238E27FC236}">
                <a16:creationId xmlns:a16="http://schemas.microsoft.com/office/drawing/2014/main" id="{D3B7E7D5-4088-B7B6-DECC-24ECAC909932}"/>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Analizler</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223027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1DC3B95C-460A-3413-9B19-8FF38D942847}"/>
            </a:ext>
          </a:extLst>
        </p:cNvPr>
        <p:cNvGrpSpPr/>
        <p:nvPr/>
      </p:nvGrpSpPr>
      <p:grpSpPr>
        <a:xfrm>
          <a:off x="0" y="0"/>
          <a:ext cx="0" cy="0"/>
          <a:chOff x="0" y="0"/>
          <a:chExt cx="0" cy="0"/>
        </a:xfrm>
      </p:grpSpPr>
      <p:sp>
        <p:nvSpPr>
          <p:cNvPr id="270" name="Rectangle 269">
            <a:extLst>
              <a:ext uri="{FF2B5EF4-FFF2-40B4-BE49-F238E27FC236}">
                <a16:creationId xmlns:a16="http://schemas.microsoft.com/office/drawing/2014/main" id="{54FE4481-DEA4-C7A4-18C9-9D24EAAEFF03}"/>
              </a:ext>
            </a:extLst>
          </p:cNvPr>
          <p:cNvSpPr/>
          <p:nvPr/>
        </p:nvSpPr>
        <p:spPr>
          <a:xfrm>
            <a:off x="9136380" y="0"/>
            <a:ext cx="3055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a:extLst>
              <a:ext uri="{FF2B5EF4-FFF2-40B4-BE49-F238E27FC236}">
                <a16:creationId xmlns:a16="http://schemas.microsoft.com/office/drawing/2014/main" id="{761C1791-E375-D82E-D1E1-2762B914B56B}"/>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6B2DFE84-575B-39F0-2481-860198AE5ABA}"/>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9DFA226B-A4A6-0602-53E6-62775D14A54E}"/>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8" name="Graphic 17">
                <a:extLst>
                  <a:ext uri="{FF2B5EF4-FFF2-40B4-BE49-F238E27FC236}">
                    <a16:creationId xmlns:a16="http://schemas.microsoft.com/office/drawing/2014/main" id="{082BECBD-E406-BB48-6EB9-D3CA225E5F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81FC5B3B-F254-2936-7277-AD62B9EA0DE2}"/>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 name="Graphic 15">
              <a:extLst>
                <a:ext uri="{FF2B5EF4-FFF2-40B4-BE49-F238E27FC236}">
                  <a16:creationId xmlns:a16="http://schemas.microsoft.com/office/drawing/2014/main" id="{8F629EDF-4873-C645-68FC-A392CF5882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7090" y="380005"/>
              <a:ext cx="202099" cy="202099"/>
            </a:xfrm>
            <a:prstGeom prst="rect">
              <a:avLst/>
            </a:prstGeom>
          </p:spPr>
        </p:pic>
      </p:grpSp>
      <p:grpSp>
        <p:nvGrpSpPr>
          <p:cNvPr id="34" name="Group 33">
            <a:extLst>
              <a:ext uri="{FF2B5EF4-FFF2-40B4-BE49-F238E27FC236}">
                <a16:creationId xmlns:a16="http://schemas.microsoft.com/office/drawing/2014/main" id="{66F409CB-11B5-8A31-6789-10CF08D71D73}"/>
              </a:ext>
            </a:extLst>
          </p:cNvPr>
          <p:cNvGrpSpPr/>
          <p:nvPr/>
        </p:nvGrpSpPr>
        <p:grpSpPr>
          <a:xfrm>
            <a:off x="543030" y="2113052"/>
            <a:ext cx="4516628" cy="1362995"/>
            <a:chOff x="665481" y="1141752"/>
            <a:chExt cx="4516628" cy="1362995"/>
          </a:xfrm>
        </p:grpSpPr>
        <p:sp>
          <p:nvSpPr>
            <p:cNvPr id="26" name="TextBox 25">
              <a:extLst>
                <a:ext uri="{FF2B5EF4-FFF2-40B4-BE49-F238E27FC236}">
                  <a16:creationId xmlns:a16="http://schemas.microsoft.com/office/drawing/2014/main" id="{AF5C7269-A640-D4F7-2743-5212320A3946}"/>
                </a:ext>
              </a:extLst>
            </p:cNvPr>
            <p:cNvSpPr txBox="1"/>
            <p:nvPr/>
          </p:nvSpPr>
          <p:spPr>
            <a:xfrm flipH="1">
              <a:off x="725220" y="1141752"/>
              <a:ext cx="4456889" cy="646331"/>
            </a:xfrm>
            <a:prstGeom prst="rect">
              <a:avLst/>
            </a:prstGeom>
            <a:noFill/>
          </p:spPr>
          <p:txBody>
            <a:bodyPr wrap="square" rtlCol="0">
              <a:spAutoFit/>
            </a:bodyPr>
            <a:lstStyle/>
            <a:p>
              <a:r>
                <a:rPr lang="tr-TR" sz="3600" dirty="0">
                  <a:solidFill>
                    <a:schemeClr val="tx2"/>
                  </a:solidFill>
                  <a:latin typeface="Plus Jakarta Sans SemiBold" pitchFamily="2" charset="0"/>
                  <a:ea typeface="Open Sans Medium" pitchFamily="2" charset="0"/>
                  <a:cs typeface="Plus Jakarta Sans SemiBold" pitchFamily="2" charset="0"/>
                </a:rPr>
                <a:t>Günlük Ciro</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28" name="Rectangle: Rounded Corners 27">
              <a:extLst>
                <a:ext uri="{FF2B5EF4-FFF2-40B4-BE49-F238E27FC236}">
                  <a16:creationId xmlns:a16="http://schemas.microsoft.com/office/drawing/2014/main" id="{C408720B-8A04-DD31-7D3E-E5F0145108A9}"/>
                </a:ext>
              </a:extLst>
            </p:cNvPr>
            <p:cNvSpPr/>
            <p:nvPr/>
          </p:nvSpPr>
          <p:spPr>
            <a:xfrm>
              <a:off x="665481" y="2111248"/>
              <a:ext cx="3792664" cy="393499"/>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TextBox 28">
              <a:extLst>
                <a:ext uri="{FF2B5EF4-FFF2-40B4-BE49-F238E27FC236}">
                  <a16:creationId xmlns:a16="http://schemas.microsoft.com/office/drawing/2014/main" id="{7025C082-EBEB-61BC-5602-602CFA8F52E5}"/>
                </a:ext>
              </a:extLst>
            </p:cNvPr>
            <p:cNvSpPr txBox="1"/>
            <p:nvPr/>
          </p:nvSpPr>
          <p:spPr>
            <a:xfrm>
              <a:off x="725220" y="1788083"/>
              <a:ext cx="4006422" cy="646331"/>
            </a:xfrm>
            <a:prstGeom prst="rect">
              <a:avLst/>
            </a:prstGeom>
            <a:noFill/>
          </p:spPr>
          <p:txBody>
            <a:bodyPr wrap="square">
              <a:spAutoFit/>
            </a:bodyPr>
            <a:lstStyle/>
            <a:p>
              <a:r>
                <a:rPr lang="en-US" sz="3600" dirty="0">
                  <a:solidFill>
                    <a:schemeClr val="accent1"/>
                  </a:solidFill>
                  <a:latin typeface="Plus Jakarta Sans SemiBold" pitchFamily="2" charset="0"/>
                  <a:ea typeface="Open Sans Medium" pitchFamily="2" charset="0"/>
                  <a:cs typeface="Plus Jakarta Sans SemiBold" pitchFamily="2" charset="0"/>
                </a:rPr>
                <a:t>&amp; </a:t>
              </a:r>
              <a:r>
                <a:rPr lang="tr-TR" sz="3600" dirty="0">
                  <a:solidFill>
                    <a:schemeClr val="accent1"/>
                  </a:solidFill>
                  <a:latin typeface="Plus Jakarta Sans SemiBold" pitchFamily="2" charset="0"/>
                  <a:ea typeface="Open Sans Medium" pitchFamily="2" charset="0"/>
                  <a:cs typeface="Plus Jakarta Sans SemiBold" pitchFamily="2" charset="0"/>
                </a:rPr>
                <a:t>Değişim Oranı</a:t>
              </a:r>
              <a:endParaRPr lang="id-ID" sz="3600" dirty="0">
                <a:solidFill>
                  <a:schemeClr val="accent1"/>
                </a:solidFill>
              </a:endParaRPr>
            </a:p>
          </p:txBody>
        </p:sp>
      </p:grpSp>
      <p:sp>
        <p:nvSpPr>
          <p:cNvPr id="43" name="TextBox 42">
            <a:extLst>
              <a:ext uri="{FF2B5EF4-FFF2-40B4-BE49-F238E27FC236}">
                <a16:creationId xmlns:a16="http://schemas.microsoft.com/office/drawing/2014/main" id="{3225B5C0-48B0-BA81-94BF-882F3237AECD}"/>
              </a:ext>
            </a:extLst>
          </p:cNvPr>
          <p:cNvSpPr txBox="1"/>
          <p:nvPr/>
        </p:nvSpPr>
        <p:spPr>
          <a:xfrm>
            <a:off x="633248" y="3615203"/>
            <a:ext cx="4055591" cy="1163652"/>
          </a:xfrm>
          <a:prstGeom prst="rect">
            <a:avLst/>
          </a:prstGeom>
          <a:noFill/>
        </p:spPr>
        <p:txBody>
          <a:bodyPr wrap="square" rtlCol="0">
            <a:spAutoFit/>
          </a:bodyPr>
          <a:lstStyle/>
          <a:p>
            <a:pPr>
              <a:lnSpc>
                <a:spcPct val="150000"/>
              </a:lnSpc>
            </a:pPr>
            <a:r>
              <a:rPr lang="en-US" sz="1200" dirty="0" err="1">
                <a:solidFill>
                  <a:schemeClr val="tx2"/>
                </a:solidFill>
                <a:cs typeface="Plus Jakarta Sans SemiBold" pitchFamily="2" charset="0"/>
              </a:rPr>
              <a:t>Kullanıcılar</a:t>
            </a:r>
            <a:r>
              <a:rPr lang="en-US" sz="1200" dirty="0">
                <a:solidFill>
                  <a:schemeClr val="tx2"/>
                </a:solidFill>
                <a:cs typeface="Plus Jakarta Sans SemiBold" pitchFamily="2" charset="0"/>
              </a:rPr>
              <a:t>, hangi </a:t>
            </a:r>
            <a:r>
              <a:rPr lang="en-US" sz="1200" dirty="0" err="1">
                <a:solidFill>
                  <a:schemeClr val="tx2"/>
                </a:solidFill>
                <a:cs typeface="Plus Jakarta Sans SemiBold" pitchFamily="2" charset="0"/>
              </a:rPr>
              <a:t>günlerde</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satışların</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arttığını</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veya</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azaldığını</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kolayca</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görebilir</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bu</a:t>
            </a:r>
            <a:r>
              <a:rPr lang="en-US" sz="1200" dirty="0">
                <a:solidFill>
                  <a:schemeClr val="tx2"/>
                </a:solidFill>
                <a:cs typeface="Plus Jakarta Sans SemiBold" pitchFamily="2" charset="0"/>
              </a:rPr>
              <a:t> da </a:t>
            </a:r>
            <a:r>
              <a:rPr lang="en-US" sz="1200" dirty="0" err="1">
                <a:solidFill>
                  <a:schemeClr val="tx2"/>
                </a:solidFill>
                <a:cs typeface="Plus Jakarta Sans SemiBold" pitchFamily="2" charset="0"/>
              </a:rPr>
              <a:t>pazarlama</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kampanyalarının</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indirimlerin</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ya</a:t>
            </a:r>
            <a:r>
              <a:rPr lang="en-US" sz="1200" dirty="0">
                <a:solidFill>
                  <a:schemeClr val="tx2"/>
                </a:solidFill>
                <a:cs typeface="Plus Jakarta Sans SemiBold" pitchFamily="2" charset="0"/>
              </a:rPr>
              <a:t> da </a:t>
            </a:r>
            <a:r>
              <a:rPr lang="en-US" sz="1200" dirty="0" err="1">
                <a:solidFill>
                  <a:schemeClr val="tx2"/>
                </a:solidFill>
                <a:cs typeface="Plus Jakarta Sans SemiBold" pitchFamily="2" charset="0"/>
              </a:rPr>
              <a:t>dışsal</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faktörlerin</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etkisini</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değerlendirmeye</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olanak</a:t>
            </a:r>
            <a:r>
              <a:rPr lang="en-US" sz="1200" dirty="0">
                <a:solidFill>
                  <a:schemeClr val="tx2"/>
                </a:solidFill>
                <a:cs typeface="Plus Jakarta Sans SemiBold" pitchFamily="2" charset="0"/>
              </a:rPr>
              <a:t> </a:t>
            </a:r>
            <a:r>
              <a:rPr lang="en-US" sz="1200" dirty="0" err="1">
                <a:solidFill>
                  <a:schemeClr val="tx2"/>
                </a:solidFill>
                <a:cs typeface="Plus Jakarta Sans SemiBold" pitchFamily="2" charset="0"/>
              </a:rPr>
              <a:t>tanır</a:t>
            </a:r>
            <a:r>
              <a:rPr lang="en-US" sz="1200" dirty="0">
                <a:solidFill>
                  <a:schemeClr val="tx2"/>
                </a:solidFill>
                <a:cs typeface="Plus Jakarta Sans SemiBold" pitchFamily="2" charset="0"/>
              </a:rPr>
              <a:t>. </a:t>
            </a:r>
            <a:endParaRPr lang="id-ID" sz="1200" dirty="0">
              <a:solidFill>
                <a:schemeClr val="tx2"/>
              </a:solidFill>
              <a:cs typeface="Plus Jakarta Sans SemiBold" pitchFamily="2" charset="0"/>
            </a:endParaRPr>
          </a:p>
        </p:txBody>
      </p:sp>
      <p:sp>
        <p:nvSpPr>
          <p:cNvPr id="45" name="Rectangle 44">
            <a:extLst>
              <a:ext uri="{FF2B5EF4-FFF2-40B4-BE49-F238E27FC236}">
                <a16:creationId xmlns:a16="http://schemas.microsoft.com/office/drawing/2014/main" id="{06E6913F-2773-08C2-4CF9-0B6A8BF704A4}"/>
              </a:ext>
            </a:extLst>
          </p:cNvPr>
          <p:cNvSpPr/>
          <p:nvPr/>
        </p:nvSpPr>
        <p:spPr>
          <a:xfrm>
            <a:off x="704173" y="5096868"/>
            <a:ext cx="1317990" cy="37959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tx2"/>
              </a:solidFill>
              <a:cs typeface="Poppins Medium" panose="00000600000000000000" pitchFamily="2" charset="0"/>
            </a:endParaRPr>
          </a:p>
        </p:txBody>
      </p:sp>
      <p:sp>
        <p:nvSpPr>
          <p:cNvPr id="46" name="TextBox 45">
            <a:extLst>
              <a:ext uri="{FF2B5EF4-FFF2-40B4-BE49-F238E27FC236}">
                <a16:creationId xmlns:a16="http://schemas.microsoft.com/office/drawing/2014/main" id="{B38A84BC-A073-6A73-7ADD-13C80881A38A}"/>
              </a:ext>
            </a:extLst>
          </p:cNvPr>
          <p:cNvSpPr txBox="1"/>
          <p:nvPr/>
        </p:nvSpPr>
        <p:spPr>
          <a:xfrm>
            <a:off x="898758" y="5155858"/>
            <a:ext cx="1193800" cy="261610"/>
          </a:xfrm>
          <a:prstGeom prst="rect">
            <a:avLst/>
          </a:prstGeom>
          <a:noFill/>
        </p:spPr>
        <p:txBody>
          <a:bodyPr wrap="square" rtlCol="0">
            <a:spAutoFit/>
          </a:bodyPr>
          <a:lstStyle/>
          <a:p>
            <a:pPr algn="ctr"/>
            <a:r>
              <a:rPr lang="tr-TR" sz="1050" dirty="0">
                <a:solidFill>
                  <a:schemeClr val="bg2"/>
                </a:solidFill>
                <a:ea typeface="Open Sans ExtraBold" pitchFamily="2" charset="0"/>
                <a:cs typeface="Poppins Medium" panose="00000600000000000000" pitchFamily="2" charset="0"/>
              </a:rPr>
              <a:t>Günlük  Ciro</a:t>
            </a:r>
            <a:endParaRPr lang="id-ID" sz="1050" dirty="0">
              <a:solidFill>
                <a:schemeClr val="bg2"/>
              </a:solidFill>
              <a:ea typeface="Open Sans ExtraBold" pitchFamily="2" charset="0"/>
              <a:cs typeface="Poppins Medium" panose="00000600000000000000" pitchFamily="2" charset="0"/>
            </a:endParaRPr>
          </a:p>
        </p:txBody>
      </p:sp>
      <p:sp>
        <p:nvSpPr>
          <p:cNvPr id="47" name="Rectangle 46">
            <a:extLst>
              <a:ext uri="{FF2B5EF4-FFF2-40B4-BE49-F238E27FC236}">
                <a16:creationId xmlns:a16="http://schemas.microsoft.com/office/drawing/2014/main" id="{74931998-F070-AE0A-A150-52B86D4AD091}"/>
              </a:ext>
            </a:extLst>
          </p:cNvPr>
          <p:cNvSpPr/>
          <p:nvPr/>
        </p:nvSpPr>
        <p:spPr>
          <a:xfrm>
            <a:off x="754070" y="5148163"/>
            <a:ext cx="277000" cy="277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48" name="Graphic 52">
            <a:extLst>
              <a:ext uri="{FF2B5EF4-FFF2-40B4-BE49-F238E27FC236}">
                <a16:creationId xmlns:a16="http://schemas.microsoft.com/office/drawing/2014/main" id="{E49BAF19-36FB-927E-F492-42C6BBF4F9BF}"/>
              </a:ext>
            </a:extLst>
          </p:cNvPr>
          <p:cNvSpPr/>
          <p:nvPr/>
        </p:nvSpPr>
        <p:spPr>
          <a:xfrm rot="2700000">
            <a:off x="832735" y="5234256"/>
            <a:ext cx="104814" cy="104814"/>
          </a:xfrm>
          <a:custGeom>
            <a:avLst/>
            <a:gdLst>
              <a:gd name="connsiteX0" fmla="*/ 542544 w 542925"/>
              <a:gd name="connsiteY0" fmla="*/ 15240 h 542925"/>
              <a:gd name="connsiteX1" fmla="*/ 542068 w 542925"/>
              <a:gd name="connsiteY1" fmla="*/ 13716 h 542925"/>
              <a:gd name="connsiteX2" fmla="*/ 541401 w 542925"/>
              <a:gd name="connsiteY2" fmla="*/ 11716 h 542925"/>
              <a:gd name="connsiteX3" fmla="*/ 540449 w 542925"/>
              <a:gd name="connsiteY3" fmla="*/ 9906 h 542925"/>
              <a:gd name="connsiteX4" fmla="*/ 539687 w 542925"/>
              <a:gd name="connsiteY4" fmla="*/ 8477 h 542925"/>
              <a:gd name="connsiteX5" fmla="*/ 537305 w 542925"/>
              <a:gd name="connsiteY5" fmla="*/ 5620 h 542925"/>
              <a:gd name="connsiteX6" fmla="*/ 537305 w 542925"/>
              <a:gd name="connsiteY6" fmla="*/ 5620 h 542925"/>
              <a:gd name="connsiteX7" fmla="*/ 536829 w 542925"/>
              <a:gd name="connsiteY7" fmla="*/ 5239 h 542925"/>
              <a:gd name="connsiteX8" fmla="*/ 534448 w 542925"/>
              <a:gd name="connsiteY8" fmla="*/ 3239 h 542925"/>
              <a:gd name="connsiteX9" fmla="*/ 532924 w 542925"/>
              <a:gd name="connsiteY9" fmla="*/ 2381 h 542925"/>
              <a:gd name="connsiteX10" fmla="*/ 531209 w 542925"/>
              <a:gd name="connsiteY10" fmla="*/ 1429 h 542925"/>
              <a:gd name="connsiteX11" fmla="*/ 529304 w 542925"/>
              <a:gd name="connsiteY11" fmla="*/ 857 h 542925"/>
              <a:gd name="connsiteX12" fmla="*/ 527590 w 542925"/>
              <a:gd name="connsiteY12" fmla="*/ 381 h 542925"/>
              <a:gd name="connsiteX13" fmla="*/ 524923 w 542925"/>
              <a:gd name="connsiteY13" fmla="*/ 95 h 542925"/>
              <a:gd name="connsiteX14" fmla="*/ 523875 w 542925"/>
              <a:gd name="connsiteY14" fmla="*/ 0 h 542925"/>
              <a:gd name="connsiteX15" fmla="*/ 19050 w 542925"/>
              <a:gd name="connsiteY15" fmla="*/ 0 h 542925"/>
              <a:gd name="connsiteX16" fmla="*/ 0 w 542925"/>
              <a:gd name="connsiteY16" fmla="*/ 19050 h 542925"/>
              <a:gd name="connsiteX17" fmla="*/ 19050 w 542925"/>
              <a:gd name="connsiteY17" fmla="*/ 38100 h 542925"/>
              <a:gd name="connsiteX18" fmla="*/ 478060 w 542925"/>
              <a:gd name="connsiteY18" fmla="*/ 38100 h 542925"/>
              <a:gd name="connsiteX19" fmla="*/ 9811 w 542925"/>
              <a:gd name="connsiteY19" fmla="*/ 509588 h 542925"/>
              <a:gd name="connsiteX20" fmla="*/ 9811 w 542925"/>
              <a:gd name="connsiteY20" fmla="*/ 536543 h 542925"/>
              <a:gd name="connsiteX21" fmla="*/ 23241 w 542925"/>
              <a:gd name="connsiteY21" fmla="*/ 542068 h 542925"/>
              <a:gd name="connsiteX22" fmla="*/ 36767 w 542925"/>
              <a:gd name="connsiteY22" fmla="*/ 536448 h 542925"/>
              <a:gd name="connsiteX23" fmla="*/ 504825 w 542925"/>
              <a:gd name="connsiteY23" fmla="*/ 65246 h 542925"/>
              <a:gd name="connsiteX24" fmla="*/ 504825 w 542925"/>
              <a:gd name="connsiteY24" fmla="*/ 523875 h 542925"/>
              <a:gd name="connsiteX25" fmla="*/ 523875 w 542925"/>
              <a:gd name="connsiteY25" fmla="*/ 542925 h 542925"/>
              <a:gd name="connsiteX26" fmla="*/ 542925 w 542925"/>
              <a:gd name="connsiteY26" fmla="*/ 523875 h 542925"/>
              <a:gd name="connsiteX27" fmla="*/ 542925 w 542925"/>
              <a:gd name="connsiteY27" fmla="*/ 19050 h 542925"/>
              <a:gd name="connsiteX28" fmla="*/ 542925 w 542925"/>
              <a:gd name="connsiteY28" fmla="*/ 19050 h 542925"/>
              <a:gd name="connsiteX29" fmla="*/ 542544 w 542925"/>
              <a:gd name="connsiteY29" fmla="*/ 1533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2925" h="542925">
                <a:moveTo>
                  <a:pt x="542544" y="15240"/>
                </a:moveTo>
                <a:cubicBezTo>
                  <a:pt x="542449" y="14669"/>
                  <a:pt x="542258" y="14192"/>
                  <a:pt x="542068" y="13716"/>
                </a:cubicBezTo>
                <a:cubicBezTo>
                  <a:pt x="541877" y="13049"/>
                  <a:pt x="541687" y="12383"/>
                  <a:pt x="541401" y="11716"/>
                </a:cubicBezTo>
                <a:cubicBezTo>
                  <a:pt x="541115" y="11049"/>
                  <a:pt x="540734" y="10478"/>
                  <a:pt x="540449" y="9906"/>
                </a:cubicBezTo>
                <a:cubicBezTo>
                  <a:pt x="540163" y="9430"/>
                  <a:pt x="539972" y="8954"/>
                  <a:pt x="539687" y="8477"/>
                </a:cubicBezTo>
                <a:cubicBezTo>
                  <a:pt x="539020" y="7429"/>
                  <a:pt x="538163" y="6477"/>
                  <a:pt x="537305" y="5620"/>
                </a:cubicBezTo>
                <a:cubicBezTo>
                  <a:pt x="537305" y="5620"/>
                  <a:pt x="537305" y="5620"/>
                  <a:pt x="537305" y="5620"/>
                </a:cubicBezTo>
                <a:cubicBezTo>
                  <a:pt x="537115" y="5429"/>
                  <a:pt x="537020" y="5334"/>
                  <a:pt x="536829" y="5239"/>
                </a:cubicBezTo>
                <a:cubicBezTo>
                  <a:pt x="536067" y="4572"/>
                  <a:pt x="535305" y="3810"/>
                  <a:pt x="534448" y="3239"/>
                </a:cubicBezTo>
                <a:cubicBezTo>
                  <a:pt x="533972" y="2953"/>
                  <a:pt x="533400" y="2667"/>
                  <a:pt x="532924" y="2381"/>
                </a:cubicBezTo>
                <a:cubicBezTo>
                  <a:pt x="532352" y="2096"/>
                  <a:pt x="531781" y="1715"/>
                  <a:pt x="531209" y="1429"/>
                </a:cubicBezTo>
                <a:cubicBezTo>
                  <a:pt x="530638" y="1143"/>
                  <a:pt x="529971" y="1048"/>
                  <a:pt x="529304" y="857"/>
                </a:cubicBezTo>
                <a:cubicBezTo>
                  <a:pt x="528733" y="667"/>
                  <a:pt x="528161" y="476"/>
                  <a:pt x="527590" y="381"/>
                </a:cubicBezTo>
                <a:cubicBezTo>
                  <a:pt x="526733" y="191"/>
                  <a:pt x="525780" y="191"/>
                  <a:pt x="524923" y="95"/>
                </a:cubicBezTo>
                <a:cubicBezTo>
                  <a:pt x="524542" y="95"/>
                  <a:pt x="524256" y="0"/>
                  <a:pt x="523875" y="0"/>
                </a:cubicBezTo>
                <a:lnTo>
                  <a:pt x="19050" y="0"/>
                </a:lnTo>
                <a:cubicBezTo>
                  <a:pt x="8573" y="0"/>
                  <a:pt x="0" y="8573"/>
                  <a:pt x="0" y="19050"/>
                </a:cubicBezTo>
                <a:cubicBezTo>
                  <a:pt x="0" y="29528"/>
                  <a:pt x="8573" y="38100"/>
                  <a:pt x="19050" y="38100"/>
                </a:cubicBezTo>
                <a:lnTo>
                  <a:pt x="478060" y="38100"/>
                </a:lnTo>
                <a:lnTo>
                  <a:pt x="9811" y="509588"/>
                </a:lnTo>
                <a:cubicBezTo>
                  <a:pt x="2381" y="517017"/>
                  <a:pt x="2477" y="529114"/>
                  <a:pt x="9811" y="536543"/>
                </a:cubicBezTo>
                <a:cubicBezTo>
                  <a:pt x="13526" y="540258"/>
                  <a:pt x="18383" y="542068"/>
                  <a:pt x="23241" y="542068"/>
                </a:cubicBezTo>
                <a:cubicBezTo>
                  <a:pt x="28099" y="542068"/>
                  <a:pt x="33052" y="540163"/>
                  <a:pt x="36767" y="536448"/>
                </a:cubicBezTo>
                <a:lnTo>
                  <a:pt x="504825" y="65246"/>
                </a:lnTo>
                <a:lnTo>
                  <a:pt x="504825" y="523875"/>
                </a:lnTo>
                <a:cubicBezTo>
                  <a:pt x="504825" y="534353"/>
                  <a:pt x="513398" y="542925"/>
                  <a:pt x="523875" y="542925"/>
                </a:cubicBezTo>
                <a:cubicBezTo>
                  <a:pt x="534353" y="542925"/>
                  <a:pt x="542925" y="534353"/>
                  <a:pt x="542925" y="523875"/>
                </a:cubicBezTo>
                <a:lnTo>
                  <a:pt x="542925" y="19050"/>
                </a:lnTo>
                <a:cubicBezTo>
                  <a:pt x="542925" y="19050"/>
                  <a:pt x="542925" y="19050"/>
                  <a:pt x="542925" y="19050"/>
                </a:cubicBezTo>
                <a:cubicBezTo>
                  <a:pt x="542925" y="17812"/>
                  <a:pt x="542830" y="16574"/>
                  <a:pt x="542544" y="15335"/>
                </a:cubicBezTo>
                <a:close/>
              </a:path>
            </a:pathLst>
          </a:custGeom>
          <a:solidFill>
            <a:schemeClr val="tx2"/>
          </a:solidFill>
          <a:ln w="0" cap="flat">
            <a:noFill/>
            <a:prstDash val="solid"/>
            <a:miter/>
          </a:ln>
        </p:spPr>
        <p:txBody>
          <a:bodyPr rtlCol="0" anchor="ctr"/>
          <a:lstStyle/>
          <a:p>
            <a:endParaRPr lang="en-ID" sz="1600"/>
          </a:p>
        </p:txBody>
      </p:sp>
      <p:sp>
        <p:nvSpPr>
          <p:cNvPr id="49" name="Rectangle 48">
            <a:extLst>
              <a:ext uri="{FF2B5EF4-FFF2-40B4-BE49-F238E27FC236}">
                <a16:creationId xmlns:a16="http://schemas.microsoft.com/office/drawing/2014/main" id="{00F7DBBB-976D-2044-0910-14A3DFF9BD24}"/>
              </a:ext>
            </a:extLst>
          </p:cNvPr>
          <p:cNvSpPr/>
          <p:nvPr/>
        </p:nvSpPr>
        <p:spPr>
          <a:xfrm>
            <a:off x="704173" y="6224940"/>
            <a:ext cx="1317990" cy="37959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tx2"/>
              </a:solidFill>
              <a:cs typeface="Poppins Medium" panose="00000600000000000000" pitchFamily="2" charset="0"/>
            </a:endParaRPr>
          </a:p>
        </p:txBody>
      </p:sp>
      <p:sp>
        <p:nvSpPr>
          <p:cNvPr id="5" name="Rectangle: Rounded Corners 4">
            <a:extLst>
              <a:ext uri="{FF2B5EF4-FFF2-40B4-BE49-F238E27FC236}">
                <a16:creationId xmlns:a16="http://schemas.microsoft.com/office/drawing/2014/main" id="{2B7FC898-4E70-352A-336B-CB0C307287BF}"/>
              </a:ext>
            </a:extLst>
          </p:cNvPr>
          <p:cNvSpPr/>
          <p:nvPr/>
        </p:nvSpPr>
        <p:spPr>
          <a:xfrm>
            <a:off x="7458506" y="1123336"/>
            <a:ext cx="4201668" cy="1395933"/>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endParaRPr>
          </a:p>
        </p:txBody>
      </p:sp>
      <p:sp>
        <p:nvSpPr>
          <p:cNvPr id="6" name="TextBox 5">
            <a:extLst>
              <a:ext uri="{FF2B5EF4-FFF2-40B4-BE49-F238E27FC236}">
                <a16:creationId xmlns:a16="http://schemas.microsoft.com/office/drawing/2014/main" id="{A43150AA-0B3C-EFD7-002B-DAFE85D61800}"/>
              </a:ext>
            </a:extLst>
          </p:cNvPr>
          <p:cNvSpPr txBox="1"/>
          <p:nvPr/>
        </p:nvSpPr>
        <p:spPr>
          <a:xfrm>
            <a:off x="7657636" y="1649398"/>
            <a:ext cx="3720389" cy="754245"/>
          </a:xfrm>
          <a:prstGeom prst="rect">
            <a:avLst/>
          </a:prstGeom>
          <a:noFill/>
        </p:spPr>
        <p:txBody>
          <a:bodyPr wrap="square" rtlCol="0">
            <a:spAutoFit/>
          </a:bodyPr>
          <a:lstStyle/>
          <a:p>
            <a:pPr>
              <a:lnSpc>
                <a:spcPct val="150000"/>
              </a:lnSpc>
              <a:spcBef>
                <a:spcPts val="900"/>
              </a:spcBef>
            </a:pPr>
            <a:r>
              <a:rPr lang="tr-TR" sz="1000" dirty="0">
                <a:solidFill>
                  <a:schemeClr val="bg2"/>
                </a:solidFill>
                <a:cs typeface="Plus Jakarta Sans" pitchFamily="2" charset="0"/>
              </a:rPr>
              <a:t>Ürün siparişi verildiği gibi sipariş </a:t>
            </a:r>
            <a:r>
              <a:rPr lang="tr-TR" sz="1000" dirty="0" err="1">
                <a:solidFill>
                  <a:schemeClr val="bg2"/>
                </a:solidFill>
                <a:cs typeface="Plus Jakarta Sans" pitchFamily="2" charset="0"/>
              </a:rPr>
              <a:t>FireBase</a:t>
            </a:r>
            <a:r>
              <a:rPr lang="tr-TR" sz="1000" dirty="0">
                <a:solidFill>
                  <a:schemeClr val="bg2"/>
                </a:solidFill>
                <a:cs typeface="Plus Jakarta Sans" pitchFamily="2" charset="0"/>
              </a:rPr>
              <a:t> </a:t>
            </a:r>
            <a:r>
              <a:rPr lang="tr-TR" sz="1000" dirty="0" err="1">
                <a:solidFill>
                  <a:schemeClr val="bg2"/>
                </a:solidFill>
                <a:cs typeface="Plus Jakarta Sans" pitchFamily="2" charset="0"/>
              </a:rPr>
              <a:t>veritabanına</a:t>
            </a:r>
            <a:r>
              <a:rPr lang="tr-TR" sz="1000" dirty="0">
                <a:solidFill>
                  <a:schemeClr val="bg2"/>
                </a:solidFill>
                <a:cs typeface="Plus Jakarta Sans" pitchFamily="2" charset="0"/>
              </a:rPr>
              <a:t> kaydedilir ve bu sayede işletme sahibi anlık olarak işletmenin günlük cirosunu takip edebilir.</a:t>
            </a:r>
            <a:endParaRPr lang="en-US" sz="1000" dirty="0">
              <a:solidFill>
                <a:schemeClr val="bg2"/>
              </a:solidFill>
              <a:cs typeface="Plus Jakarta Sans" pitchFamily="2" charset="0"/>
            </a:endParaRPr>
          </a:p>
        </p:txBody>
      </p:sp>
      <p:sp>
        <p:nvSpPr>
          <p:cNvPr id="7" name="TextBox 6">
            <a:extLst>
              <a:ext uri="{FF2B5EF4-FFF2-40B4-BE49-F238E27FC236}">
                <a16:creationId xmlns:a16="http://schemas.microsoft.com/office/drawing/2014/main" id="{B385D6DF-AC17-7E2F-DB20-4EE6DDB0047C}"/>
              </a:ext>
            </a:extLst>
          </p:cNvPr>
          <p:cNvSpPr txBox="1"/>
          <p:nvPr/>
        </p:nvSpPr>
        <p:spPr>
          <a:xfrm>
            <a:off x="7639722" y="1282551"/>
            <a:ext cx="2850478" cy="338554"/>
          </a:xfrm>
          <a:prstGeom prst="rect">
            <a:avLst/>
          </a:prstGeom>
          <a:noFill/>
        </p:spPr>
        <p:txBody>
          <a:bodyPr wrap="square" rtlCol="0">
            <a:spAutoFit/>
          </a:bodyPr>
          <a:lstStyle/>
          <a:p>
            <a:r>
              <a:rPr lang="tr-TR" sz="1600" dirty="0">
                <a:solidFill>
                  <a:schemeClr val="bg2"/>
                </a:solidFill>
                <a:latin typeface="+mj-lt"/>
                <a:cs typeface="Plus Jakarta Sans Medium" pitchFamily="2" charset="0"/>
              </a:rPr>
              <a:t>Anlık Günlük Ciro Takibi</a:t>
            </a:r>
            <a:endParaRPr lang="en-ID" sz="1600" dirty="0">
              <a:solidFill>
                <a:schemeClr val="bg2"/>
              </a:solidFill>
              <a:latin typeface="+mj-lt"/>
              <a:cs typeface="Plus Jakarta Sans Medium" pitchFamily="2" charset="0"/>
            </a:endParaRPr>
          </a:p>
        </p:txBody>
      </p:sp>
      <p:sp>
        <p:nvSpPr>
          <p:cNvPr id="50" name="TextBox 49">
            <a:extLst>
              <a:ext uri="{FF2B5EF4-FFF2-40B4-BE49-F238E27FC236}">
                <a16:creationId xmlns:a16="http://schemas.microsoft.com/office/drawing/2014/main" id="{0C1B1353-19D5-61FA-411E-AA60C93F9B46}"/>
              </a:ext>
            </a:extLst>
          </p:cNvPr>
          <p:cNvSpPr txBox="1"/>
          <p:nvPr/>
        </p:nvSpPr>
        <p:spPr>
          <a:xfrm>
            <a:off x="898758" y="6283930"/>
            <a:ext cx="1193800" cy="261610"/>
          </a:xfrm>
          <a:prstGeom prst="rect">
            <a:avLst/>
          </a:prstGeom>
          <a:noFill/>
        </p:spPr>
        <p:txBody>
          <a:bodyPr wrap="square" rtlCol="0">
            <a:spAutoFit/>
          </a:bodyPr>
          <a:lstStyle/>
          <a:p>
            <a:pPr algn="ctr"/>
            <a:r>
              <a:rPr lang="tr-TR" sz="1050" dirty="0">
                <a:solidFill>
                  <a:schemeClr val="bg2"/>
                </a:solidFill>
                <a:ea typeface="Open Sans ExtraBold" pitchFamily="2" charset="0"/>
                <a:cs typeface="Poppins Medium" panose="00000600000000000000" pitchFamily="2" charset="0"/>
              </a:rPr>
              <a:t>Değişim Oranı</a:t>
            </a:r>
            <a:endParaRPr lang="id-ID" sz="1050" dirty="0">
              <a:solidFill>
                <a:schemeClr val="bg2"/>
              </a:solidFill>
              <a:ea typeface="Open Sans ExtraBold" pitchFamily="2" charset="0"/>
              <a:cs typeface="Poppins Medium" panose="00000600000000000000" pitchFamily="2" charset="0"/>
            </a:endParaRPr>
          </a:p>
        </p:txBody>
      </p:sp>
      <p:sp>
        <p:nvSpPr>
          <p:cNvPr id="51" name="Rectangle 50">
            <a:extLst>
              <a:ext uri="{FF2B5EF4-FFF2-40B4-BE49-F238E27FC236}">
                <a16:creationId xmlns:a16="http://schemas.microsoft.com/office/drawing/2014/main" id="{D09C8719-E7D8-0ADC-B04C-6E3025458793}"/>
              </a:ext>
            </a:extLst>
          </p:cNvPr>
          <p:cNvSpPr/>
          <p:nvPr/>
        </p:nvSpPr>
        <p:spPr>
          <a:xfrm>
            <a:off x="754070" y="6276235"/>
            <a:ext cx="277000" cy="277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60" name="Graphic 52">
            <a:extLst>
              <a:ext uri="{FF2B5EF4-FFF2-40B4-BE49-F238E27FC236}">
                <a16:creationId xmlns:a16="http://schemas.microsoft.com/office/drawing/2014/main" id="{90A70BB6-F7AF-BEB4-24AA-C676FD9F5C59}"/>
              </a:ext>
            </a:extLst>
          </p:cNvPr>
          <p:cNvSpPr/>
          <p:nvPr/>
        </p:nvSpPr>
        <p:spPr>
          <a:xfrm rot="2700000">
            <a:off x="832735" y="6362328"/>
            <a:ext cx="104814" cy="104814"/>
          </a:xfrm>
          <a:custGeom>
            <a:avLst/>
            <a:gdLst>
              <a:gd name="connsiteX0" fmla="*/ 542544 w 542925"/>
              <a:gd name="connsiteY0" fmla="*/ 15240 h 542925"/>
              <a:gd name="connsiteX1" fmla="*/ 542068 w 542925"/>
              <a:gd name="connsiteY1" fmla="*/ 13716 h 542925"/>
              <a:gd name="connsiteX2" fmla="*/ 541401 w 542925"/>
              <a:gd name="connsiteY2" fmla="*/ 11716 h 542925"/>
              <a:gd name="connsiteX3" fmla="*/ 540449 w 542925"/>
              <a:gd name="connsiteY3" fmla="*/ 9906 h 542925"/>
              <a:gd name="connsiteX4" fmla="*/ 539687 w 542925"/>
              <a:gd name="connsiteY4" fmla="*/ 8477 h 542925"/>
              <a:gd name="connsiteX5" fmla="*/ 537305 w 542925"/>
              <a:gd name="connsiteY5" fmla="*/ 5620 h 542925"/>
              <a:gd name="connsiteX6" fmla="*/ 537305 w 542925"/>
              <a:gd name="connsiteY6" fmla="*/ 5620 h 542925"/>
              <a:gd name="connsiteX7" fmla="*/ 536829 w 542925"/>
              <a:gd name="connsiteY7" fmla="*/ 5239 h 542925"/>
              <a:gd name="connsiteX8" fmla="*/ 534448 w 542925"/>
              <a:gd name="connsiteY8" fmla="*/ 3239 h 542925"/>
              <a:gd name="connsiteX9" fmla="*/ 532924 w 542925"/>
              <a:gd name="connsiteY9" fmla="*/ 2381 h 542925"/>
              <a:gd name="connsiteX10" fmla="*/ 531209 w 542925"/>
              <a:gd name="connsiteY10" fmla="*/ 1429 h 542925"/>
              <a:gd name="connsiteX11" fmla="*/ 529304 w 542925"/>
              <a:gd name="connsiteY11" fmla="*/ 857 h 542925"/>
              <a:gd name="connsiteX12" fmla="*/ 527590 w 542925"/>
              <a:gd name="connsiteY12" fmla="*/ 381 h 542925"/>
              <a:gd name="connsiteX13" fmla="*/ 524923 w 542925"/>
              <a:gd name="connsiteY13" fmla="*/ 95 h 542925"/>
              <a:gd name="connsiteX14" fmla="*/ 523875 w 542925"/>
              <a:gd name="connsiteY14" fmla="*/ 0 h 542925"/>
              <a:gd name="connsiteX15" fmla="*/ 19050 w 542925"/>
              <a:gd name="connsiteY15" fmla="*/ 0 h 542925"/>
              <a:gd name="connsiteX16" fmla="*/ 0 w 542925"/>
              <a:gd name="connsiteY16" fmla="*/ 19050 h 542925"/>
              <a:gd name="connsiteX17" fmla="*/ 19050 w 542925"/>
              <a:gd name="connsiteY17" fmla="*/ 38100 h 542925"/>
              <a:gd name="connsiteX18" fmla="*/ 478060 w 542925"/>
              <a:gd name="connsiteY18" fmla="*/ 38100 h 542925"/>
              <a:gd name="connsiteX19" fmla="*/ 9811 w 542925"/>
              <a:gd name="connsiteY19" fmla="*/ 509588 h 542925"/>
              <a:gd name="connsiteX20" fmla="*/ 9811 w 542925"/>
              <a:gd name="connsiteY20" fmla="*/ 536543 h 542925"/>
              <a:gd name="connsiteX21" fmla="*/ 23241 w 542925"/>
              <a:gd name="connsiteY21" fmla="*/ 542068 h 542925"/>
              <a:gd name="connsiteX22" fmla="*/ 36767 w 542925"/>
              <a:gd name="connsiteY22" fmla="*/ 536448 h 542925"/>
              <a:gd name="connsiteX23" fmla="*/ 504825 w 542925"/>
              <a:gd name="connsiteY23" fmla="*/ 65246 h 542925"/>
              <a:gd name="connsiteX24" fmla="*/ 504825 w 542925"/>
              <a:gd name="connsiteY24" fmla="*/ 523875 h 542925"/>
              <a:gd name="connsiteX25" fmla="*/ 523875 w 542925"/>
              <a:gd name="connsiteY25" fmla="*/ 542925 h 542925"/>
              <a:gd name="connsiteX26" fmla="*/ 542925 w 542925"/>
              <a:gd name="connsiteY26" fmla="*/ 523875 h 542925"/>
              <a:gd name="connsiteX27" fmla="*/ 542925 w 542925"/>
              <a:gd name="connsiteY27" fmla="*/ 19050 h 542925"/>
              <a:gd name="connsiteX28" fmla="*/ 542925 w 542925"/>
              <a:gd name="connsiteY28" fmla="*/ 19050 h 542925"/>
              <a:gd name="connsiteX29" fmla="*/ 542544 w 542925"/>
              <a:gd name="connsiteY29" fmla="*/ 1533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2925" h="542925">
                <a:moveTo>
                  <a:pt x="542544" y="15240"/>
                </a:moveTo>
                <a:cubicBezTo>
                  <a:pt x="542449" y="14669"/>
                  <a:pt x="542258" y="14192"/>
                  <a:pt x="542068" y="13716"/>
                </a:cubicBezTo>
                <a:cubicBezTo>
                  <a:pt x="541877" y="13049"/>
                  <a:pt x="541687" y="12383"/>
                  <a:pt x="541401" y="11716"/>
                </a:cubicBezTo>
                <a:cubicBezTo>
                  <a:pt x="541115" y="11049"/>
                  <a:pt x="540734" y="10478"/>
                  <a:pt x="540449" y="9906"/>
                </a:cubicBezTo>
                <a:cubicBezTo>
                  <a:pt x="540163" y="9430"/>
                  <a:pt x="539972" y="8954"/>
                  <a:pt x="539687" y="8477"/>
                </a:cubicBezTo>
                <a:cubicBezTo>
                  <a:pt x="539020" y="7429"/>
                  <a:pt x="538163" y="6477"/>
                  <a:pt x="537305" y="5620"/>
                </a:cubicBezTo>
                <a:cubicBezTo>
                  <a:pt x="537305" y="5620"/>
                  <a:pt x="537305" y="5620"/>
                  <a:pt x="537305" y="5620"/>
                </a:cubicBezTo>
                <a:cubicBezTo>
                  <a:pt x="537115" y="5429"/>
                  <a:pt x="537020" y="5334"/>
                  <a:pt x="536829" y="5239"/>
                </a:cubicBezTo>
                <a:cubicBezTo>
                  <a:pt x="536067" y="4572"/>
                  <a:pt x="535305" y="3810"/>
                  <a:pt x="534448" y="3239"/>
                </a:cubicBezTo>
                <a:cubicBezTo>
                  <a:pt x="533972" y="2953"/>
                  <a:pt x="533400" y="2667"/>
                  <a:pt x="532924" y="2381"/>
                </a:cubicBezTo>
                <a:cubicBezTo>
                  <a:pt x="532352" y="2096"/>
                  <a:pt x="531781" y="1715"/>
                  <a:pt x="531209" y="1429"/>
                </a:cubicBezTo>
                <a:cubicBezTo>
                  <a:pt x="530638" y="1143"/>
                  <a:pt x="529971" y="1048"/>
                  <a:pt x="529304" y="857"/>
                </a:cubicBezTo>
                <a:cubicBezTo>
                  <a:pt x="528733" y="667"/>
                  <a:pt x="528161" y="476"/>
                  <a:pt x="527590" y="381"/>
                </a:cubicBezTo>
                <a:cubicBezTo>
                  <a:pt x="526733" y="191"/>
                  <a:pt x="525780" y="191"/>
                  <a:pt x="524923" y="95"/>
                </a:cubicBezTo>
                <a:cubicBezTo>
                  <a:pt x="524542" y="95"/>
                  <a:pt x="524256" y="0"/>
                  <a:pt x="523875" y="0"/>
                </a:cubicBezTo>
                <a:lnTo>
                  <a:pt x="19050" y="0"/>
                </a:lnTo>
                <a:cubicBezTo>
                  <a:pt x="8573" y="0"/>
                  <a:pt x="0" y="8573"/>
                  <a:pt x="0" y="19050"/>
                </a:cubicBezTo>
                <a:cubicBezTo>
                  <a:pt x="0" y="29528"/>
                  <a:pt x="8573" y="38100"/>
                  <a:pt x="19050" y="38100"/>
                </a:cubicBezTo>
                <a:lnTo>
                  <a:pt x="478060" y="38100"/>
                </a:lnTo>
                <a:lnTo>
                  <a:pt x="9811" y="509588"/>
                </a:lnTo>
                <a:cubicBezTo>
                  <a:pt x="2381" y="517017"/>
                  <a:pt x="2477" y="529114"/>
                  <a:pt x="9811" y="536543"/>
                </a:cubicBezTo>
                <a:cubicBezTo>
                  <a:pt x="13526" y="540258"/>
                  <a:pt x="18383" y="542068"/>
                  <a:pt x="23241" y="542068"/>
                </a:cubicBezTo>
                <a:cubicBezTo>
                  <a:pt x="28099" y="542068"/>
                  <a:pt x="33052" y="540163"/>
                  <a:pt x="36767" y="536448"/>
                </a:cubicBezTo>
                <a:lnTo>
                  <a:pt x="504825" y="65246"/>
                </a:lnTo>
                <a:lnTo>
                  <a:pt x="504825" y="523875"/>
                </a:lnTo>
                <a:cubicBezTo>
                  <a:pt x="504825" y="534353"/>
                  <a:pt x="513398" y="542925"/>
                  <a:pt x="523875" y="542925"/>
                </a:cubicBezTo>
                <a:cubicBezTo>
                  <a:pt x="534353" y="542925"/>
                  <a:pt x="542925" y="534353"/>
                  <a:pt x="542925" y="523875"/>
                </a:cubicBezTo>
                <a:lnTo>
                  <a:pt x="542925" y="19050"/>
                </a:lnTo>
                <a:cubicBezTo>
                  <a:pt x="542925" y="19050"/>
                  <a:pt x="542925" y="19050"/>
                  <a:pt x="542925" y="19050"/>
                </a:cubicBezTo>
                <a:cubicBezTo>
                  <a:pt x="542925" y="17812"/>
                  <a:pt x="542830" y="16574"/>
                  <a:pt x="542544" y="15335"/>
                </a:cubicBezTo>
                <a:close/>
              </a:path>
            </a:pathLst>
          </a:custGeom>
          <a:solidFill>
            <a:schemeClr val="tx2"/>
          </a:solidFill>
          <a:ln w="0" cap="flat">
            <a:noFill/>
            <a:prstDash val="solid"/>
            <a:miter/>
          </a:ln>
        </p:spPr>
        <p:txBody>
          <a:bodyPr rtlCol="0" anchor="ctr"/>
          <a:lstStyle/>
          <a:p>
            <a:endParaRPr lang="en-ID" sz="1600"/>
          </a:p>
        </p:txBody>
      </p:sp>
      <p:pic>
        <p:nvPicPr>
          <p:cNvPr id="2" name="Resim 1" descr="metin, ekran görüntüsü, yazı tipi, iş kartı içeren bir resim&#10;&#10;Yapay zeka tarafından oluşturulan içerik yanlış olabilir.">
            <a:extLst>
              <a:ext uri="{FF2B5EF4-FFF2-40B4-BE49-F238E27FC236}">
                <a16:creationId xmlns:a16="http://schemas.microsoft.com/office/drawing/2014/main" id="{C52F1AB0-5AB9-6655-4B31-0C09FFD229A4}"/>
              </a:ext>
            </a:extLst>
          </p:cNvPr>
          <p:cNvPicPr>
            <a:picLocks noChangeAspect="1"/>
          </p:cNvPicPr>
          <p:nvPr/>
        </p:nvPicPr>
        <p:blipFill>
          <a:blip r:embed="rId7">
            <a:extLst>
              <a:ext uri="{28A0092B-C50C-407E-A947-70E740481C1C}">
                <a14:useLocalDpi xmlns:a14="http://schemas.microsoft.com/office/drawing/2010/main" val="0"/>
              </a:ext>
            </a:extLst>
          </a:blip>
          <a:srcRect r="50649" b="52516"/>
          <a:stretch/>
        </p:blipFill>
        <p:spPr>
          <a:xfrm>
            <a:off x="4235702" y="1115219"/>
            <a:ext cx="3320053" cy="1474817"/>
          </a:xfrm>
          <a:prstGeom prst="rect">
            <a:avLst/>
          </a:prstGeom>
        </p:spPr>
      </p:pic>
      <p:sp>
        <p:nvSpPr>
          <p:cNvPr id="4" name="Rectangle: Rounded Corners 4">
            <a:extLst>
              <a:ext uri="{FF2B5EF4-FFF2-40B4-BE49-F238E27FC236}">
                <a16:creationId xmlns:a16="http://schemas.microsoft.com/office/drawing/2014/main" id="{1593AF96-866B-20E1-7CFF-B06A0B59A339}"/>
              </a:ext>
            </a:extLst>
          </p:cNvPr>
          <p:cNvSpPr/>
          <p:nvPr/>
        </p:nvSpPr>
        <p:spPr>
          <a:xfrm>
            <a:off x="5208209" y="2858570"/>
            <a:ext cx="3792664" cy="1395933"/>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endParaRPr>
          </a:p>
        </p:txBody>
      </p:sp>
      <p:sp>
        <p:nvSpPr>
          <p:cNvPr id="8" name="TextBox 5">
            <a:extLst>
              <a:ext uri="{FF2B5EF4-FFF2-40B4-BE49-F238E27FC236}">
                <a16:creationId xmlns:a16="http://schemas.microsoft.com/office/drawing/2014/main" id="{3093F51E-69B6-33E9-65B8-0B5C446F641F}"/>
              </a:ext>
            </a:extLst>
          </p:cNvPr>
          <p:cNvSpPr txBox="1"/>
          <p:nvPr/>
        </p:nvSpPr>
        <p:spPr>
          <a:xfrm>
            <a:off x="5402708" y="3261905"/>
            <a:ext cx="3247876" cy="754245"/>
          </a:xfrm>
          <a:prstGeom prst="rect">
            <a:avLst/>
          </a:prstGeom>
          <a:noFill/>
        </p:spPr>
        <p:txBody>
          <a:bodyPr wrap="square" rtlCol="0">
            <a:spAutoFit/>
          </a:bodyPr>
          <a:lstStyle/>
          <a:p>
            <a:pPr>
              <a:lnSpc>
                <a:spcPct val="150000"/>
              </a:lnSpc>
              <a:spcBef>
                <a:spcPts val="900"/>
              </a:spcBef>
            </a:pPr>
            <a:r>
              <a:rPr lang="tr-TR" sz="1000" dirty="0">
                <a:solidFill>
                  <a:schemeClr val="bg2"/>
                </a:solidFill>
                <a:cs typeface="Plus Jakarta Sans" pitchFamily="2" charset="0"/>
              </a:rPr>
              <a:t>İşletme sahibi günlük cironun yanı sıra haftalık ciro değerini de aynı arayüz içerisinde görebilir ve tek bir arayüzden bütün detaylara ulaşabilmektedir.</a:t>
            </a:r>
            <a:endParaRPr lang="en-US" sz="1000" dirty="0">
              <a:solidFill>
                <a:schemeClr val="bg2"/>
              </a:solidFill>
              <a:cs typeface="Plus Jakarta Sans" pitchFamily="2" charset="0"/>
            </a:endParaRPr>
          </a:p>
        </p:txBody>
      </p:sp>
      <p:sp>
        <p:nvSpPr>
          <p:cNvPr id="10" name="TextBox 6">
            <a:extLst>
              <a:ext uri="{FF2B5EF4-FFF2-40B4-BE49-F238E27FC236}">
                <a16:creationId xmlns:a16="http://schemas.microsoft.com/office/drawing/2014/main" id="{0174CA1B-69F0-BA86-1CEE-BCCEB52CD1AF}"/>
              </a:ext>
            </a:extLst>
          </p:cNvPr>
          <p:cNvSpPr txBox="1"/>
          <p:nvPr/>
        </p:nvSpPr>
        <p:spPr>
          <a:xfrm>
            <a:off x="5402708" y="2945911"/>
            <a:ext cx="2237014" cy="338554"/>
          </a:xfrm>
          <a:prstGeom prst="rect">
            <a:avLst/>
          </a:prstGeom>
          <a:noFill/>
        </p:spPr>
        <p:txBody>
          <a:bodyPr wrap="square" rtlCol="0">
            <a:spAutoFit/>
          </a:bodyPr>
          <a:lstStyle/>
          <a:p>
            <a:r>
              <a:rPr lang="tr-TR" sz="1600" dirty="0">
                <a:solidFill>
                  <a:schemeClr val="bg2"/>
                </a:solidFill>
                <a:latin typeface="+mj-lt"/>
                <a:cs typeface="Plus Jakarta Sans Medium" pitchFamily="2" charset="0"/>
              </a:rPr>
              <a:t>Haftalık Ciro Takibi</a:t>
            </a:r>
            <a:endParaRPr lang="en-ID" sz="1600" dirty="0">
              <a:solidFill>
                <a:schemeClr val="bg2"/>
              </a:solidFill>
              <a:latin typeface="+mj-lt"/>
              <a:cs typeface="Plus Jakarta Sans Medium" pitchFamily="2" charset="0"/>
            </a:endParaRPr>
          </a:p>
        </p:txBody>
      </p:sp>
      <p:pic>
        <p:nvPicPr>
          <p:cNvPr id="3" name="Resim 2" descr="metin, ekran görüntüsü, yazı tipi, iş kartı içeren bir resim&#10;&#10;Yapay zeka tarafından oluşturulan içerik yanlış olabilir.">
            <a:extLst>
              <a:ext uri="{FF2B5EF4-FFF2-40B4-BE49-F238E27FC236}">
                <a16:creationId xmlns:a16="http://schemas.microsoft.com/office/drawing/2014/main" id="{10D9173C-8EB2-C456-00B2-E10E5A76655C}"/>
              </a:ext>
            </a:extLst>
          </p:cNvPr>
          <p:cNvPicPr>
            <a:picLocks noChangeAspect="1"/>
          </p:cNvPicPr>
          <p:nvPr/>
        </p:nvPicPr>
        <p:blipFill>
          <a:blip r:embed="rId7">
            <a:extLst>
              <a:ext uri="{28A0092B-C50C-407E-A947-70E740481C1C}">
                <a14:useLocalDpi xmlns:a14="http://schemas.microsoft.com/office/drawing/2010/main" val="0"/>
              </a:ext>
            </a:extLst>
          </a:blip>
          <a:srcRect l="50649" t="52516"/>
          <a:stretch/>
        </p:blipFill>
        <p:spPr>
          <a:xfrm>
            <a:off x="8860368" y="2806700"/>
            <a:ext cx="3331632" cy="1454150"/>
          </a:xfrm>
          <a:prstGeom prst="rect">
            <a:avLst/>
          </a:prstGeom>
        </p:spPr>
      </p:pic>
      <p:sp>
        <p:nvSpPr>
          <p:cNvPr id="11" name="Rectangle 44">
            <a:extLst>
              <a:ext uri="{FF2B5EF4-FFF2-40B4-BE49-F238E27FC236}">
                <a16:creationId xmlns:a16="http://schemas.microsoft.com/office/drawing/2014/main" id="{22FBB373-F5E3-362D-8FAB-CDB4F9BD32DF}"/>
              </a:ext>
            </a:extLst>
          </p:cNvPr>
          <p:cNvSpPr/>
          <p:nvPr/>
        </p:nvSpPr>
        <p:spPr>
          <a:xfrm>
            <a:off x="704173" y="5631409"/>
            <a:ext cx="1317990" cy="379590"/>
          </a:xfrm>
          <a:prstGeom prst="rect">
            <a:avLst/>
          </a:prstGeom>
          <a:solidFill>
            <a:schemeClr val="accent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tx2"/>
              </a:solidFill>
              <a:cs typeface="Poppins Medium" panose="00000600000000000000" pitchFamily="2" charset="0"/>
            </a:endParaRPr>
          </a:p>
        </p:txBody>
      </p:sp>
      <p:sp>
        <p:nvSpPr>
          <p:cNvPr id="22" name="TextBox 45">
            <a:extLst>
              <a:ext uri="{FF2B5EF4-FFF2-40B4-BE49-F238E27FC236}">
                <a16:creationId xmlns:a16="http://schemas.microsoft.com/office/drawing/2014/main" id="{5BB4830A-4252-B7BA-37F4-4211B353F766}"/>
              </a:ext>
            </a:extLst>
          </p:cNvPr>
          <p:cNvSpPr txBox="1"/>
          <p:nvPr/>
        </p:nvSpPr>
        <p:spPr>
          <a:xfrm>
            <a:off x="898758" y="5690399"/>
            <a:ext cx="1193800" cy="261610"/>
          </a:xfrm>
          <a:prstGeom prst="rect">
            <a:avLst/>
          </a:prstGeom>
          <a:noFill/>
        </p:spPr>
        <p:txBody>
          <a:bodyPr wrap="square" rtlCol="0">
            <a:spAutoFit/>
          </a:bodyPr>
          <a:lstStyle/>
          <a:p>
            <a:pPr algn="ctr"/>
            <a:r>
              <a:rPr lang="tr-TR" sz="1050" dirty="0">
                <a:solidFill>
                  <a:schemeClr val="bg2"/>
                </a:solidFill>
                <a:ea typeface="Open Sans ExtraBold" pitchFamily="2" charset="0"/>
                <a:cs typeface="Poppins Medium" panose="00000600000000000000" pitchFamily="2" charset="0"/>
              </a:rPr>
              <a:t>Haftalık Ciro</a:t>
            </a:r>
            <a:endParaRPr lang="id-ID" sz="1050" dirty="0">
              <a:solidFill>
                <a:schemeClr val="bg2"/>
              </a:solidFill>
              <a:ea typeface="Open Sans ExtraBold" pitchFamily="2" charset="0"/>
              <a:cs typeface="Poppins Medium" panose="00000600000000000000" pitchFamily="2" charset="0"/>
            </a:endParaRPr>
          </a:p>
        </p:txBody>
      </p:sp>
      <p:sp>
        <p:nvSpPr>
          <p:cNvPr id="35" name="Rectangle 46">
            <a:extLst>
              <a:ext uri="{FF2B5EF4-FFF2-40B4-BE49-F238E27FC236}">
                <a16:creationId xmlns:a16="http://schemas.microsoft.com/office/drawing/2014/main" id="{95092FDB-F08B-7D18-2AA0-AC5FDDA46A14}"/>
              </a:ext>
            </a:extLst>
          </p:cNvPr>
          <p:cNvSpPr/>
          <p:nvPr/>
        </p:nvSpPr>
        <p:spPr>
          <a:xfrm>
            <a:off x="754070" y="5682704"/>
            <a:ext cx="277000" cy="277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36" name="Graphic 52">
            <a:extLst>
              <a:ext uri="{FF2B5EF4-FFF2-40B4-BE49-F238E27FC236}">
                <a16:creationId xmlns:a16="http://schemas.microsoft.com/office/drawing/2014/main" id="{23A0F53F-2CE6-2FB9-B6C1-80625AC3FBCC}"/>
              </a:ext>
            </a:extLst>
          </p:cNvPr>
          <p:cNvSpPr/>
          <p:nvPr/>
        </p:nvSpPr>
        <p:spPr>
          <a:xfrm rot="2700000">
            <a:off x="832735" y="5768797"/>
            <a:ext cx="104814" cy="104814"/>
          </a:xfrm>
          <a:custGeom>
            <a:avLst/>
            <a:gdLst>
              <a:gd name="connsiteX0" fmla="*/ 542544 w 542925"/>
              <a:gd name="connsiteY0" fmla="*/ 15240 h 542925"/>
              <a:gd name="connsiteX1" fmla="*/ 542068 w 542925"/>
              <a:gd name="connsiteY1" fmla="*/ 13716 h 542925"/>
              <a:gd name="connsiteX2" fmla="*/ 541401 w 542925"/>
              <a:gd name="connsiteY2" fmla="*/ 11716 h 542925"/>
              <a:gd name="connsiteX3" fmla="*/ 540449 w 542925"/>
              <a:gd name="connsiteY3" fmla="*/ 9906 h 542925"/>
              <a:gd name="connsiteX4" fmla="*/ 539687 w 542925"/>
              <a:gd name="connsiteY4" fmla="*/ 8477 h 542925"/>
              <a:gd name="connsiteX5" fmla="*/ 537305 w 542925"/>
              <a:gd name="connsiteY5" fmla="*/ 5620 h 542925"/>
              <a:gd name="connsiteX6" fmla="*/ 537305 w 542925"/>
              <a:gd name="connsiteY6" fmla="*/ 5620 h 542925"/>
              <a:gd name="connsiteX7" fmla="*/ 536829 w 542925"/>
              <a:gd name="connsiteY7" fmla="*/ 5239 h 542925"/>
              <a:gd name="connsiteX8" fmla="*/ 534448 w 542925"/>
              <a:gd name="connsiteY8" fmla="*/ 3239 h 542925"/>
              <a:gd name="connsiteX9" fmla="*/ 532924 w 542925"/>
              <a:gd name="connsiteY9" fmla="*/ 2381 h 542925"/>
              <a:gd name="connsiteX10" fmla="*/ 531209 w 542925"/>
              <a:gd name="connsiteY10" fmla="*/ 1429 h 542925"/>
              <a:gd name="connsiteX11" fmla="*/ 529304 w 542925"/>
              <a:gd name="connsiteY11" fmla="*/ 857 h 542925"/>
              <a:gd name="connsiteX12" fmla="*/ 527590 w 542925"/>
              <a:gd name="connsiteY12" fmla="*/ 381 h 542925"/>
              <a:gd name="connsiteX13" fmla="*/ 524923 w 542925"/>
              <a:gd name="connsiteY13" fmla="*/ 95 h 542925"/>
              <a:gd name="connsiteX14" fmla="*/ 523875 w 542925"/>
              <a:gd name="connsiteY14" fmla="*/ 0 h 542925"/>
              <a:gd name="connsiteX15" fmla="*/ 19050 w 542925"/>
              <a:gd name="connsiteY15" fmla="*/ 0 h 542925"/>
              <a:gd name="connsiteX16" fmla="*/ 0 w 542925"/>
              <a:gd name="connsiteY16" fmla="*/ 19050 h 542925"/>
              <a:gd name="connsiteX17" fmla="*/ 19050 w 542925"/>
              <a:gd name="connsiteY17" fmla="*/ 38100 h 542925"/>
              <a:gd name="connsiteX18" fmla="*/ 478060 w 542925"/>
              <a:gd name="connsiteY18" fmla="*/ 38100 h 542925"/>
              <a:gd name="connsiteX19" fmla="*/ 9811 w 542925"/>
              <a:gd name="connsiteY19" fmla="*/ 509588 h 542925"/>
              <a:gd name="connsiteX20" fmla="*/ 9811 w 542925"/>
              <a:gd name="connsiteY20" fmla="*/ 536543 h 542925"/>
              <a:gd name="connsiteX21" fmla="*/ 23241 w 542925"/>
              <a:gd name="connsiteY21" fmla="*/ 542068 h 542925"/>
              <a:gd name="connsiteX22" fmla="*/ 36767 w 542925"/>
              <a:gd name="connsiteY22" fmla="*/ 536448 h 542925"/>
              <a:gd name="connsiteX23" fmla="*/ 504825 w 542925"/>
              <a:gd name="connsiteY23" fmla="*/ 65246 h 542925"/>
              <a:gd name="connsiteX24" fmla="*/ 504825 w 542925"/>
              <a:gd name="connsiteY24" fmla="*/ 523875 h 542925"/>
              <a:gd name="connsiteX25" fmla="*/ 523875 w 542925"/>
              <a:gd name="connsiteY25" fmla="*/ 542925 h 542925"/>
              <a:gd name="connsiteX26" fmla="*/ 542925 w 542925"/>
              <a:gd name="connsiteY26" fmla="*/ 523875 h 542925"/>
              <a:gd name="connsiteX27" fmla="*/ 542925 w 542925"/>
              <a:gd name="connsiteY27" fmla="*/ 19050 h 542925"/>
              <a:gd name="connsiteX28" fmla="*/ 542925 w 542925"/>
              <a:gd name="connsiteY28" fmla="*/ 19050 h 542925"/>
              <a:gd name="connsiteX29" fmla="*/ 542544 w 542925"/>
              <a:gd name="connsiteY29" fmla="*/ 1533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2925" h="542925">
                <a:moveTo>
                  <a:pt x="542544" y="15240"/>
                </a:moveTo>
                <a:cubicBezTo>
                  <a:pt x="542449" y="14669"/>
                  <a:pt x="542258" y="14192"/>
                  <a:pt x="542068" y="13716"/>
                </a:cubicBezTo>
                <a:cubicBezTo>
                  <a:pt x="541877" y="13049"/>
                  <a:pt x="541687" y="12383"/>
                  <a:pt x="541401" y="11716"/>
                </a:cubicBezTo>
                <a:cubicBezTo>
                  <a:pt x="541115" y="11049"/>
                  <a:pt x="540734" y="10478"/>
                  <a:pt x="540449" y="9906"/>
                </a:cubicBezTo>
                <a:cubicBezTo>
                  <a:pt x="540163" y="9430"/>
                  <a:pt x="539972" y="8954"/>
                  <a:pt x="539687" y="8477"/>
                </a:cubicBezTo>
                <a:cubicBezTo>
                  <a:pt x="539020" y="7429"/>
                  <a:pt x="538163" y="6477"/>
                  <a:pt x="537305" y="5620"/>
                </a:cubicBezTo>
                <a:cubicBezTo>
                  <a:pt x="537305" y="5620"/>
                  <a:pt x="537305" y="5620"/>
                  <a:pt x="537305" y="5620"/>
                </a:cubicBezTo>
                <a:cubicBezTo>
                  <a:pt x="537115" y="5429"/>
                  <a:pt x="537020" y="5334"/>
                  <a:pt x="536829" y="5239"/>
                </a:cubicBezTo>
                <a:cubicBezTo>
                  <a:pt x="536067" y="4572"/>
                  <a:pt x="535305" y="3810"/>
                  <a:pt x="534448" y="3239"/>
                </a:cubicBezTo>
                <a:cubicBezTo>
                  <a:pt x="533972" y="2953"/>
                  <a:pt x="533400" y="2667"/>
                  <a:pt x="532924" y="2381"/>
                </a:cubicBezTo>
                <a:cubicBezTo>
                  <a:pt x="532352" y="2096"/>
                  <a:pt x="531781" y="1715"/>
                  <a:pt x="531209" y="1429"/>
                </a:cubicBezTo>
                <a:cubicBezTo>
                  <a:pt x="530638" y="1143"/>
                  <a:pt x="529971" y="1048"/>
                  <a:pt x="529304" y="857"/>
                </a:cubicBezTo>
                <a:cubicBezTo>
                  <a:pt x="528733" y="667"/>
                  <a:pt x="528161" y="476"/>
                  <a:pt x="527590" y="381"/>
                </a:cubicBezTo>
                <a:cubicBezTo>
                  <a:pt x="526733" y="191"/>
                  <a:pt x="525780" y="191"/>
                  <a:pt x="524923" y="95"/>
                </a:cubicBezTo>
                <a:cubicBezTo>
                  <a:pt x="524542" y="95"/>
                  <a:pt x="524256" y="0"/>
                  <a:pt x="523875" y="0"/>
                </a:cubicBezTo>
                <a:lnTo>
                  <a:pt x="19050" y="0"/>
                </a:lnTo>
                <a:cubicBezTo>
                  <a:pt x="8573" y="0"/>
                  <a:pt x="0" y="8573"/>
                  <a:pt x="0" y="19050"/>
                </a:cubicBezTo>
                <a:cubicBezTo>
                  <a:pt x="0" y="29528"/>
                  <a:pt x="8573" y="38100"/>
                  <a:pt x="19050" y="38100"/>
                </a:cubicBezTo>
                <a:lnTo>
                  <a:pt x="478060" y="38100"/>
                </a:lnTo>
                <a:lnTo>
                  <a:pt x="9811" y="509588"/>
                </a:lnTo>
                <a:cubicBezTo>
                  <a:pt x="2381" y="517017"/>
                  <a:pt x="2477" y="529114"/>
                  <a:pt x="9811" y="536543"/>
                </a:cubicBezTo>
                <a:cubicBezTo>
                  <a:pt x="13526" y="540258"/>
                  <a:pt x="18383" y="542068"/>
                  <a:pt x="23241" y="542068"/>
                </a:cubicBezTo>
                <a:cubicBezTo>
                  <a:pt x="28099" y="542068"/>
                  <a:pt x="33052" y="540163"/>
                  <a:pt x="36767" y="536448"/>
                </a:cubicBezTo>
                <a:lnTo>
                  <a:pt x="504825" y="65246"/>
                </a:lnTo>
                <a:lnTo>
                  <a:pt x="504825" y="523875"/>
                </a:lnTo>
                <a:cubicBezTo>
                  <a:pt x="504825" y="534353"/>
                  <a:pt x="513398" y="542925"/>
                  <a:pt x="523875" y="542925"/>
                </a:cubicBezTo>
                <a:cubicBezTo>
                  <a:pt x="534353" y="542925"/>
                  <a:pt x="542925" y="534353"/>
                  <a:pt x="542925" y="523875"/>
                </a:cubicBezTo>
                <a:lnTo>
                  <a:pt x="542925" y="19050"/>
                </a:lnTo>
                <a:cubicBezTo>
                  <a:pt x="542925" y="19050"/>
                  <a:pt x="542925" y="19050"/>
                  <a:pt x="542925" y="19050"/>
                </a:cubicBezTo>
                <a:cubicBezTo>
                  <a:pt x="542925" y="17812"/>
                  <a:pt x="542830" y="16574"/>
                  <a:pt x="542544" y="15335"/>
                </a:cubicBezTo>
                <a:close/>
              </a:path>
            </a:pathLst>
          </a:custGeom>
          <a:solidFill>
            <a:schemeClr val="tx2"/>
          </a:solidFill>
          <a:ln w="0" cap="flat">
            <a:noFill/>
            <a:prstDash val="solid"/>
            <a:miter/>
          </a:ln>
        </p:spPr>
        <p:txBody>
          <a:bodyPr rtlCol="0" anchor="ctr"/>
          <a:lstStyle/>
          <a:p>
            <a:endParaRPr lang="en-ID" sz="1600"/>
          </a:p>
        </p:txBody>
      </p:sp>
      <p:sp>
        <p:nvSpPr>
          <p:cNvPr id="38" name="TextBox 5">
            <a:extLst>
              <a:ext uri="{FF2B5EF4-FFF2-40B4-BE49-F238E27FC236}">
                <a16:creationId xmlns:a16="http://schemas.microsoft.com/office/drawing/2014/main" id="{3BE1E565-F642-FBE1-EE60-410CE30AB12D}"/>
              </a:ext>
            </a:extLst>
          </p:cNvPr>
          <p:cNvSpPr txBox="1"/>
          <p:nvPr/>
        </p:nvSpPr>
        <p:spPr>
          <a:xfrm>
            <a:off x="7657636" y="5394436"/>
            <a:ext cx="3720389" cy="754245"/>
          </a:xfrm>
          <a:prstGeom prst="rect">
            <a:avLst/>
          </a:prstGeom>
          <a:noFill/>
        </p:spPr>
        <p:txBody>
          <a:bodyPr wrap="square" rtlCol="0">
            <a:spAutoFit/>
          </a:bodyPr>
          <a:lstStyle/>
          <a:p>
            <a:pPr>
              <a:lnSpc>
                <a:spcPct val="150000"/>
              </a:lnSpc>
              <a:spcBef>
                <a:spcPts val="900"/>
              </a:spcBef>
            </a:pPr>
            <a:r>
              <a:rPr lang="tr-TR" sz="1000" dirty="0">
                <a:solidFill>
                  <a:schemeClr val="bg2"/>
                </a:solidFill>
                <a:cs typeface="Plus Jakarta Sans" pitchFamily="2" charset="0"/>
              </a:rPr>
              <a:t>Değişim oranı kullanıcıya bir önceki güne kıyasla ne kadar fazla veya az satış olduğunu gösterir. Trend takibi, pazarlama kampanyaları için önemli bir değerdir.</a:t>
            </a:r>
            <a:endParaRPr lang="en-US" sz="1000" dirty="0">
              <a:solidFill>
                <a:schemeClr val="bg2"/>
              </a:solidFill>
              <a:cs typeface="Plus Jakarta Sans" pitchFamily="2" charset="0"/>
            </a:endParaRPr>
          </a:p>
        </p:txBody>
      </p:sp>
      <p:sp>
        <p:nvSpPr>
          <p:cNvPr id="39" name="TextBox 6">
            <a:extLst>
              <a:ext uri="{FF2B5EF4-FFF2-40B4-BE49-F238E27FC236}">
                <a16:creationId xmlns:a16="http://schemas.microsoft.com/office/drawing/2014/main" id="{11E559FD-D3A1-7858-69E1-1E11D23632B9}"/>
              </a:ext>
            </a:extLst>
          </p:cNvPr>
          <p:cNvSpPr txBox="1"/>
          <p:nvPr/>
        </p:nvSpPr>
        <p:spPr>
          <a:xfrm>
            <a:off x="7639722" y="5027589"/>
            <a:ext cx="2850478" cy="338554"/>
          </a:xfrm>
          <a:prstGeom prst="rect">
            <a:avLst/>
          </a:prstGeom>
          <a:noFill/>
        </p:spPr>
        <p:txBody>
          <a:bodyPr wrap="square" rtlCol="0">
            <a:spAutoFit/>
          </a:bodyPr>
          <a:lstStyle/>
          <a:p>
            <a:r>
              <a:rPr lang="tr-TR" sz="1600" dirty="0">
                <a:solidFill>
                  <a:schemeClr val="bg2"/>
                </a:solidFill>
                <a:latin typeface="+mj-lt"/>
                <a:cs typeface="Plus Jakarta Sans Medium" pitchFamily="2" charset="0"/>
              </a:rPr>
              <a:t>Değişim Oranı</a:t>
            </a:r>
            <a:endParaRPr lang="en-ID" sz="1600" dirty="0">
              <a:solidFill>
                <a:schemeClr val="bg2"/>
              </a:solidFill>
              <a:latin typeface="+mj-lt"/>
              <a:cs typeface="Plus Jakarta Sans Medium" pitchFamily="2" charset="0"/>
            </a:endParaRPr>
          </a:p>
        </p:txBody>
      </p:sp>
      <p:pic>
        <p:nvPicPr>
          <p:cNvPr id="52" name="Resim 51">
            <a:extLst>
              <a:ext uri="{FF2B5EF4-FFF2-40B4-BE49-F238E27FC236}">
                <a16:creationId xmlns:a16="http://schemas.microsoft.com/office/drawing/2014/main" id="{0ABC9904-75DC-1F13-1491-B8EF49CD9F4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201162" y="4868374"/>
            <a:ext cx="3274259" cy="1411776"/>
          </a:xfrm>
          <a:prstGeom prst="rect">
            <a:avLst/>
          </a:prstGeom>
        </p:spPr>
      </p:pic>
      <p:sp>
        <p:nvSpPr>
          <p:cNvPr id="37" name="Rectangle: Rounded Corners 4">
            <a:extLst>
              <a:ext uri="{FF2B5EF4-FFF2-40B4-BE49-F238E27FC236}">
                <a16:creationId xmlns:a16="http://schemas.microsoft.com/office/drawing/2014/main" id="{1963A9D5-EE2C-E337-6C23-F10F4975BB18}"/>
              </a:ext>
            </a:extLst>
          </p:cNvPr>
          <p:cNvSpPr/>
          <p:nvPr/>
        </p:nvSpPr>
        <p:spPr>
          <a:xfrm>
            <a:off x="7458506" y="4868374"/>
            <a:ext cx="4201668" cy="1395933"/>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endParaRPr>
          </a:p>
        </p:txBody>
      </p:sp>
      <p:sp>
        <p:nvSpPr>
          <p:cNvPr id="53" name="TextBox 5">
            <a:extLst>
              <a:ext uri="{FF2B5EF4-FFF2-40B4-BE49-F238E27FC236}">
                <a16:creationId xmlns:a16="http://schemas.microsoft.com/office/drawing/2014/main" id="{BCE7F5DC-4D4E-B7C8-72A5-6AB4301A3222}"/>
              </a:ext>
            </a:extLst>
          </p:cNvPr>
          <p:cNvSpPr txBox="1"/>
          <p:nvPr/>
        </p:nvSpPr>
        <p:spPr>
          <a:xfrm>
            <a:off x="7555651" y="5308035"/>
            <a:ext cx="3932175" cy="754245"/>
          </a:xfrm>
          <a:prstGeom prst="rect">
            <a:avLst/>
          </a:prstGeom>
          <a:noFill/>
        </p:spPr>
        <p:txBody>
          <a:bodyPr wrap="square" rtlCol="0">
            <a:spAutoFit/>
          </a:bodyPr>
          <a:lstStyle/>
          <a:p>
            <a:pPr>
              <a:lnSpc>
                <a:spcPct val="150000"/>
              </a:lnSpc>
              <a:spcBef>
                <a:spcPts val="900"/>
              </a:spcBef>
            </a:pPr>
            <a:r>
              <a:rPr lang="tr-TR" sz="1000" dirty="0">
                <a:solidFill>
                  <a:schemeClr val="bg2"/>
                </a:solidFill>
                <a:cs typeface="Plus Jakarta Sans" pitchFamily="2" charset="0"/>
              </a:rPr>
              <a:t>Değişim oranı sayesinde kullanıcı bir önceki güne kıyasla ne kadar az veya fazla satış yapıldığını takip edebilir, buna göre gün içerisinde anlık aksiyon olabilir.</a:t>
            </a:r>
            <a:endParaRPr lang="en-US" sz="1000" dirty="0">
              <a:solidFill>
                <a:schemeClr val="bg2"/>
              </a:solidFill>
              <a:cs typeface="Plus Jakarta Sans" pitchFamily="2" charset="0"/>
            </a:endParaRPr>
          </a:p>
        </p:txBody>
      </p:sp>
      <p:sp>
        <p:nvSpPr>
          <p:cNvPr id="54" name="TextBox 6">
            <a:extLst>
              <a:ext uri="{FF2B5EF4-FFF2-40B4-BE49-F238E27FC236}">
                <a16:creationId xmlns:a16="http://schemas.microsoft.com/office/drawing/2014/main" id="{D84ED542-3192-6E1A-4D9A-5665BF6031E2}"/>
              </a:ext>
            </a:extLst>
          </p:cNvPr>
          <p:cNvSpPr txBox="1"/>
          <p:nvPr/>
        </p:nvSpPr>
        <p:spPr>
          <a:xfrm>
            <a:off x="7555652" y="4992041"/>
            <a:ext cx="2237014" cy="338554"/>
          </a:xfrm>
          <a:prstGeom prst="rect">
            <a:avLst/>
          </a:prstGeom>
          <a:noFill/>
        </p:spPr>
        <p:txBody>
          <a:bodyPr wrap="square" rtlCol="0">
            <a:spAutoFit/>
          </a:bodyPr>
          <a:lstStyle/>
          <a:p>
            <a:r>
              <a:rPr lang="tr-TR" sz="1600" dirty="0">
                <a:solidFill>
                  <a:schemeClr val="bg2"/>
                </a:solidFill>
                <a:latin typeface="+mj-lt"/>
                <a:cs typeface="Plus Jakarta Sans Medium" pitchFamily="2" charset="0"/>
              </a:rPr>
              <a:t>Değişim Oranı</a:t>
            </a:r>
            <a:endParaRPr lang="en-ID" sz="1600" dirty="0">
              <a:solidFill>
                <a:schemeClr val="bg2"/>
              </a:solidFill>
              <a:latin typeface="+mj-lt"/>
              <a:cs typeface="Plus Jakarta Sans Medium" pitchFamily="2" charset="0"/>
            </a:endParaRPr>
          </a:p>
        </p:txBody>
      </p:sp>
      <p:sp>
        <p:nvSpPr>
          <p:cNvPr id="55" name="Bagan Alur: Pemberhenti 13">
            <a:extLst>
              <a:ext uri="{FF2B5EF4-FFF2-40B4-BE49-F238E27FC236}">
                <a16:creationId xmlns:a16="http://schemas.microsoft.com/office/drawing/2014/main" id="{260FA83C-C541-11F8-6B8C-FD0E5205BC03}"/>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56" name="TextBox 32">
            <a:extLst>
              <a:ext uri="{FF2B5EF4-FFF2-40B4-BE49-F238E27FC236}">
                <a16:creationId xmlns:a16="http://schemas.microsoft.com/office/drawing/2014/main" id="{105E252F-8B88-62AC-F947-F17C2BDB16D6}"/>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57" name="TextBox 264">
            <a:extLst>
              <a:ext uri="{FF2B5EF4-FFF2-40B4-BE49-F238E27FC236}">
                <a16:creationId xmlns:a16="http://schemas.microsoft.com/office/drawing/2014/main" id="{9107999D-7689-A53B-FAEC-3D295CBE0D7E}"/>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
        <p:nvSpPr>
          <p:cNvPr id="58" name="TextBox 31">
            <a:extLst>
              <a:ext uri="{FF2B5EF4-FFF2-40B4-BE49-F238E27FC236}">
                <a16:creationId xmlns:a16="http://schemas.microsoft.com/office/drawing/2014/main" id="{AB9D37FF-8352-3F5D-0AB3-33A606DA4CDD}"/>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Analizler</a:t>
            </a:r>
            <a:endParaRPr lang="en-ID" sz="1200" dirty="0">
              <a:solidFill>
                <a:schemeClr val="tx2"/>
              </a:solidFill>
              <a:ea typeface="Open Sans" pitchFamily="2" charset="0"/>
              <a:cs typeface="Plus Jakarta Sans" pitchFamily="2" charset="0"/>
            </a:endParaRPr>
          </a:p>
        </p:txBody>
      </p:sp>
      <p:sp>
        <p:nvSpPr>
          <p:cNvPr id="59" name="TextBox 3">
            <a:extLst>
              <a:ext uri="{FF2B5EF4-FFF2-40B4-BE49-F238E27FC236}">
                <a16:creationId xmlns:a16="http://schemas.microsoft.com/office/drawing/2014/main" id="{80FD910E-E301-5B5B-E62A-8EBD02772E2B}"/>
              </a:ext>
            </a:extLst>
          </p:cNvPr>
          <p:cNvSpPr txBox="1"/>
          <p:nvPr/>
        </p:nvSpPr>
        <p:spPr>
          <a:xfrm flipH="1">
            <a:off x="799289" y="311351"/>
            <a:ext cx="2159001"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61" name="Graphic 4">
            <a:extLst>
              <a:ext uri="{FF2B5EF4-FFF2-40B4-BE49-F238E27FC236}">
                <a16:creationId xmlns:a16="http://schemas.microsoft.com/office/drawing/2014/main" id="{407BED7A-E7B4-2189-C8FA-7EC09FE664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3401" y="332294"/>
            <a:ext cx="265890" cy="265890"/>
          </a:xfrm>
          <a:prstGeom prst="rect">
            <a:avLst/>
          </a:prstGeom>
        </p:spPr>
      </p:pic>
    </p:spTree>
    <p:extLst>
      <p:ext uri="{BB962C8B-B14F-4D97-AF65-F5344CB8AC3E}">
        <p14:creationId xmlns:p14="http://schemas.microsoft.com/office/powerpoint/2010/main" val="1241661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4249175B-6057-9228-24E1-930D2B7AE555}"/>
            </a:ext>
          </a:extLst>
        </p:cNvPr>
        <p:cNvGrpSpPr/>
        <p:nvPr/>
      </p:nvGrpSpPr>
      <p:grpSpPr>
        <a:xfrm>
          <a:off x="0" y="0"/>
          <a:ext cx="0" cy="0"/>
          <a:chOff x="0" y="0"/>
          <a:chExt cx="0" cy="0"/>
        </a:xfrm>
      </p:grpSpPr>
      <p:sp>
        <p:nvSpPr>
          <p:cNvPr id="261" name="TextBox 260">
            <a:extLst>
              <a:ext uri="{FF2B5EF4-FFF2-40B4-BE49-F238E27FC236}">
                <a16:creationId xmlns:a16="http://schemas.microsoft.com/office/drawing/2014/main" id="{FDC249B9-94CA-F26B-D1CE-206728766F81}"/>
              </a:ext>
            </a:extLst>
          </p:cNvPr>
          <p:cNvSpPr txBox="1"/>
          <p:nvPr/>
        </p:nvSpPr>
        <p:spPr>
          <a:xfrm flipH="1">
            <a:off x="799290" y="311351"/>
            <a:ext cx="1864146" cy="307777"/>
          </a:xfrm>
          <a:prstGeom prst="rect">
            <a:avLst/>
          </a:prstGeom>
          <a:noFill/>
        </p:spPr>
        <p:txBody>
          <a:bodyPr wrap="square" rtlCol="0">
            <a:spAutoFit/>
          </a:bodyPr>
          <a:lstStyle/>
          <a:p>
            <a:r>
              <a:rPr lang="tr-TR" sz="1400" dirty="0">
                <a:solidFill>
                  <a:schemeClr val="accent1"/>
                </a:solidFill>
                <a:latin typeface="+mj-lt"/>
                <a:ea typeface="Open Sans Medium" pitchFamily="2" charset="0"/>
                <a:cs typeface="Plus Jakarta Sans SemiBold" pitchFamily="2" charset="0"/>
              </a:rPr>
              <a:t>Kafe Sipariş Sistemi</a:t>
            </a:r>
            <a:endParaRPr lang="id-ID" sz="1400" dirty="0">
              <a:solidFill>
                <a:schemeClr val="accent1"/>
              </a:solidFill>
              <a:latin typeface="+mj-lt"/>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5282F57D-C2B0-26B6-351B-2E8DC2075B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401" y="332294"/>
            <a:ext cx="265890" cy="265890"/>
          </a:xfrm>
          <a:prstGeom prst="rect">
            <a:avLst/>
          </a:prstGeom>
        </p:spPr>
      </p:pic>
      <p:grpSp>
        <p:nvGrpSpPr>
          <p:cNvPr id="12" name="Group 11">
            <a:extLst>
              <a:ext uri="{FF2B5EF4-FFF2-40B4-BE49-F238E27FC236}">
                <a16:creationId xmlns:a16="http://schemas.microsoft.com/office/drawing/2014/main" id="{4622A8FF-D362-BF25-3883-D0EB93A17FD7}"/>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0167F55F-A3A3-0584-41A8-5A66E19A5538}"/>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BB1531A7-D132-2DB8-27D9-3400B35DB8E8}"/>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8" name="Graphic 17">
                <a:extLst>
                  <a:ext uri="{FF2B5EF4-FFF2-40B4-BE49-F238E27FC236}">
                    <a16:creationId xmlns:a16="http://schemas.microsoft.com/office/drawing/2014/main" id="{B59CC63F-D678-772D-53F8-61618CEB8F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37F7C2B4-EEC4-0184-CCDE-A55541B19BE6}"/>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 name="Graphic 15">
              <a:extLst>
                <a:ext uri="{FF2B5EF4-FFF2-40B4-BE49-F238E27FC236}">
                  <a16:creationId xmlns:a16="http://schemas.microsoft.com/office/drawing/2014/main" id="{E8F01689-4580-2437-3D5A-E2657E7244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27090" y="380005"/>
              <a:ext cx="202099" cy="202099"/>
            </a:xfrm>
            <a:prstGeom prst="rect">
              <a:avLst/>
            </a:prstGeom>
          </p:spPr>
        </p:pic>
      </p:grpSp>
      <p:sp>
        <p:nvSpPr>
          <p:cNvPr id="9" name="Rectangle: Rounded Corners 8">
            <a:extLst>
              <a:ext uri="{FF2B5EF4-FFF2-40B4-BE49-F238E27FC236}">
                <a16:creationId xmlns:a16="http://schemas.microsoft.com/office/drawing/2014/main" id="{9CE45146-5B99-BFB8-90AC-BA2B4B706EE9}"/>
              </a:ext>
            </a:extLst>
          </p:cNvPr>
          <p:cNvSpPr/>
          <p:nvPr/>
        </p:nvSpPr>
        <p:spPr>
          <a:xfrm>
            <a:off x="3708890" y="1236395"/>
            <a:ext cx="4678190" cy="393499"/>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a:extLst>
              <a:ext uri="{FF2B5EF4-FFF2-40B4-BE49-F238E27FC236}">
                <a16:creationId xmlns:a16="http://schemas.microsoft.com/office/drawing/2014/main" id="{C14D23A5-329B-7EB2-B4D7-00F1F3228223}"/>
              </a:ext>
            </a:extLst>
          </p:cNvPr>
          <p:cNvSpPr txBox="1"/>
          <p:nvPr/>
        </p:nvSpPr>
        <p:spPr>
          <a:xfrm flipH="1">
            <a:off x="2490719" y="922020"/>
            <a:ext cx="7210562" cy="646331"/>
          </a:xfrm>
          <a:prstGeom prst="rect">
            <a:avLst/>
          </a:prstGeom>
          <a:noFill/>
        </p:spPr>
        <p:txBody>
          <a:bodyPr wrap="square" rtlCol="0">
            <a:spAutoFit/>
          </a:bodyPr>
          <a:lstStyle/>
          <a:p>
            <a:pPr algn="ctr"/>
            <a:r>
              <a:rPr lang="tr-TR" sz="3600" dirty="0">
                <a:solidFill>
                  <a:schemeClr val="tx2"/>
                </a:solidFill>
                <a:latin typeface="Plus Jakarta Sans SemiBold" pitchFamily="2" charset="0"/>
                <a:ea typeface="Open Sans Medium" pitchFamily="2" charset="0"/>
                <a:cs typeface="Plus Jakarta Sans SemiBold" pitchFamily="2" charset="0"/>
              </a:rPr>
              <a:t>En Çok Satılan Ürünler</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284" name="TextBox 283">
            <a:extLst>
              <a:ext uri="{FF2B5EF4-FFF2-40B4-BE49-F238E27FC236}">
                <a16:creationId xmlns:a16="http://schemas.microsoft.com/office/drawing/2014/main" id="{2A07A749-255E-FB79-8ECC-D7ABF5FFAB25}"/>
              </a:ext>
            </a:extLst>
          </p:cNvPr>
          <p:cNvSpPr txBox="1"/>
          <p:nvPr/>
        </p:nvSpPr>
        <p:spPr>
          <a:xfrm>
            <a:off x="3333995" y="1740132"/>
            <a:ext cx="5524010" cy="1163652"/>
          </a:xfrm>
          <a:prstGeom prst="rect">
            <a:avLst/>
          </a:prstGeom>
          <a:noFill/>
        </p:spPr>
        <p:txBody>
          <a:bodyPr wrap="square" rtlCol="0">
            <a:spAutoFit/>
          </a:bodyPr>
          <a:lstStyle/>
          <a:p>
            <a:pPr algn="ctr">
              <a:lnSpc>
                <a:spcPct val="150000"/>
              </a:lnSpc>
            </a:pPr>
            <a:r>
              <a:rPr lang="en-ID" sz="1200" dirty="0">
                <a:solidFill>
                  <a:schemeClr val="tx2"/>
                </a:solidFill>
                <a:effectLst/>
                <a:latin typeface="Plus Jakarta Sans" pitchFamily="2" charset="0"/>
                <a:ea typeface="Inter 18pt Light" panose="02000503000000020004" pitchFamily="2" charset="0"/>
                <a:cs typeface="Plus Jakarta Sans" pitchFamily="2" charset="0"/>
              </a:rPr>
              <a:t>Bu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yapı</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sayesinde</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işletme</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sahibi</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hangi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ürünlerin</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daha</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fazla</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tercih</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edildiğini</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anlık</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olarak</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görebilir</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stok</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planlamasını</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buna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göre</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yapabilir</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ve</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gerektiğinde</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ürünleri</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menüden</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kolayca</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aktif</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pasif</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duruma</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getirebilir</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Haftalık</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veya</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günlük</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filtreleme</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sayesinde</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dönemsel</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eğilimler</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rahatlıkla</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takip</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r>
              <a:rPr lang="en-ID" sz="1200" dirty="0" err="1">
                <a:solidFill>
                  <a:schemeClr val="tx2"/>
                </a:solidFill>
                <a:effectLst/>
                <a:latin typeface="Plus Jakarta Sans" pitchFamily="2" charset="0"/>
                <a:ea typeface="Inter 18pt Light" panose="02000503000000020004" pitchFamily="2" charset="0"/>
                <a:cs typeface="Plus Jakarta Sans" pitchFamily="2" charset="0"/>
              </a:rPr>
              <a:t>edilebilir</a:t>
            </a:r>
            <a:r>
              <a:rPr lang="en-ID" sz="1200" dirty="0">
                <a:solidFill>
                  <a:schemeClr val="tx2"/>
                </a:solidFill>
                <a:effectLst/>
                <a:latin typeface="Plus Jakarta Sans" pitchFamily="2" charset="0"/>
                <a:ea typeface="Inter 18pt Light" panose="02000503000000020004" pitchFamily="2" charset="0"/>
                <a:cs typeface="Plus Jakarta Sans" pitchFamily="2" charset="0"/>
              </a:rPr>
              <a:t>. </a:t>
            </a:r>
          </a:p>
        </p:txBody>
      </p:sp>
      <p:sp>
        <p:nvSpPr>
          <p:cNvPr id="37" name="Bagan Alur: Pemberhenti 13">
            <a:extLst>
              <a:ext uri="{FF2B5EF4-FFF2-40B4-BE49-F238E27FC236}">
                <a16:creationId xmlns:a16="http://schemas.microsoft.com/office/drawing/2014/main" id="{A5EF2F29-4EE1-2223-5490-D1FFDF5BE503}"/>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38" name="TextBox 32">
            <a:extLst>
              <a:ext uri="{FF2B5EF4-FFF2-40B4-BE49-F238E27FC236}">
                <a16:creationId xmlns:a16="http://schemas.microsoft.com/office/drawing/2014/main" id="{0F7934E9-9DB5-EDA2-3BBD-AE6867AEC5A1}"/>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39" name="TextBox 264">
            <a:extLst>
              <a:ext uri="{FF2B5EF4-FFF2-40B4-BE49-F238E27FC236}">
                <a16:creationId xmlns:a16="http://schemas.microsoft.com/office/drawing/2014/main" id="{00E596AD-7E0F-5D65-19A4-A4D71627A08F}"/>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
        <p:nvSpPr>
          <p:cNvPr id="40" name="TextBox 31">
            <a:extLst>
              <a:ext uri="{FF2B5EF4-FFF2-40B4-BE49-F238E27FC236}">
                <a16:creationId xmlns:a16="http://schemas.microsoft.com/office/drawing/2014/main" id="{46DEA1A2-F62B-FB8E-78DF-ABC521AF23D4}"/>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Analizler</a:t>
            </a:r>
            <a:endParaRPr lang="en-ID" sz="1200" dirty="0">
              <a:solidFill>
                <a:schemeClr val="tx2"/>
              </a:solidFill>
              <a:ea typeface="Open Sans" pitchFamily="2" charset="0"/>
              <a:cs typeface="Plus Jakarta Sans" pitchFamily="2" charset="0"/>
            </a:endParaRPr>
          </a:p>
        </p:txBody>
      </p:sp>
      <p:pic>
        <p:nvPicPr>
          <p:cNvPr id="60" name="Resim 59" descr="metin, fincan, kupa, kahve fincanı, ekran görüntüsü içeren bir resim&#10;&#10;Yapay zeka tarafından oluşturulmuş içerik yanlış olabilir.">
            <a:extLst>
              <a:ext uri="{FF2B5EF4-FFF2-40B4-BE49-F238E27FC236}">
                <a16:creationId xmlns:a16="http://schemas.microsoft.com/office/drawing/2014/main" id="{B050D4B6-FA40-D32F-5367-A864F7EDC5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827" y="1042438"/>
            <a:ext cx="2488515" cy="3779120"/>
          </a:xfrm>
          <a:prstGeom prst="rect">
            <a:avLst/>
          </a:prstGeom>
        </p:spPr>
      </p:pic>
      <p:pic>
        <p:nvPicPr>
          <p:cNvPr id="62" name="Resim 61" descr="metin, içecek, kahve fincanı, kupa içeren bir resim&#10;&#10;Yapay zeka tarafından oluşturulmuş içerik yanlış olabilir.">
            <a:extLst>
              <a:ext uri="{FF2B5EF4-FFF2-40B4-BE49-F238E27FC236}">
                <a16:creationId xmlns:a16="http://schemas.microsoft.com/office/drawing/2014/main" id="{A5E9D7FE-B469-8F3E-F253-0F39990D05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1363" y="2986500"/>
            <a:ext cx="2488515" cy="3780354"/>
          </a:xfrm>
          <a:prstGeom prst="rect">
            <a:avLst/>
          </a:prstGeom>
        </p:spPr>
      </p:pic>
      <p:pic>
        <p:nvPicPr>
          <p:cNvPr id="259" name="Resim 258" descr="metin, ekran görüntüsü, yazılım, multimedya içeren bir resim&#10;&#10;Yapay zeka tarafından oluşturulmuş içerik yanlış olabilir.">
            <a:extLst>
              <a:ext uri="{FF2B5EF4-FFF2-40B4-BE49-F238E27FC236}">
                <a16:creationId xmlns:a16="http://schemas.microsoft.com/office/drawing/2014/main" id="{DDA6DEE9-D644-D033-0143-1214B44BC2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9384" y="3014022"/>
            <a:ext cx="5639627" cy="4142293"/>
          </a:xfrm>
          <a:prstGeom prst="rect">
            <a:avLst/>
          </a:prstGeom>
        </p:spPr>
      </p:pic>
    </p:spTree>
    <p:extLst>
      <p:ext uri="{BB962C8B-B14F-4D97-AF65-F5344CB8AC3E}">
        <p14:creationId xmlns:p14="http://schemas.microsoft.com/office/powerpoint/2010/main" val="3415705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E2C8"/>
        </a:solidFill>
        <a:effectLst/>
      </p:bgPr>
    </p:bg>
    <p:spTree>
      <p:nvGrpSpPr>
        <p:cNvPr id="1" name="">
          <a:extLst>
            <a:ext uri="{FF2B5EF4-FFF2-40B4-BE49-F238E27FC236}">
              <a16:creationId xmlns:a16="http://schemas.microsoft.com/office/drawing/2014/main" id="{D36FC9C1-5D60-4EAF-FF9C-67FBF4E1672D}"/>
            </a:ext>
          </a:extLst>
        </p:cNvPr>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24C6FF5C-065F-D647-D4A8-F689A9ACD381}"/>
              </a:ext>
            </a:extLst>
          </p:cNvPr>
          <p:cNvSpPr/>
          <p:nvPr/>
        </p:nvSpPr>
        <p:spPr>
          <a:xfrm>
            <a:off x="3000054" y="1205064"/>
            <a:ext cx="6298057" cy="265989"/>
          </a:xfrm>
          <a:prstGeom prst="roundRect">
            <a:avLst>
              <a:gd name="adj" fmla="val 0"/>
            </a:avLst>
          </a:prstGeom>
          <a:solidFill>
            <a:srgbClr val="F2AC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Plus Jakarta Sans"/>
              <a:ea typeface="+mn-ea"/>
              <a:cs typeface="+mn-cs"/>
            </a:endParaRPr>
          </a:p>
        </p:txBody>
      </p:sp>
      <p:sp>
        <p:nvSpPr>
          <p:cNvPr id="7" name="Persegi Panjang: Sudut Lengkung 6">
            <a:extLst>
              <a:ext uri="{FF2B5EF4-FFF2-40B4-BE49-F238E27FC236}">
                <a16:creationId xmlns:a16="http://schemas.microsoft.com/office/drawing/2014/main" id="{7494CF46-100E-1DA3-4C47-51E1E034B8F9}"/>
              </a:ext>
            </a:extLst>
          </p:cNvPr>
          <p:cNvSpPr/>
          <p:nvPr/>
        </p:nvSpPr>
        <p:spPr>
          <a:xfrm>
            <a:off x="6323852" y="1655942"/>
            <a:ext cx="5486399" cy="3198526"/>
          </a:xfrm>
          <a:prstGeom prst="roundRect">
            <a:avLst>
              <a:gd name="adj" fmla="val 4352"/>
            </a:avLst>
          </a:prstGeom>
          <a:solidFill>
            <a:srgbClr val="401B09"/>
          </a:solidFill>
          <a:ln>
            <a:noFill/>
          </a:ln>
          <a:effectLst>
            <a:outerShdw blurRad="317500" dist="63500" dir="5400000" sx="103000" sy="103000" algn="ctr" rotWithShape="0">
              <a:srgbClr val="000000">
                <a:alpha val="1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Roboto"/>
              <a:ea typeface="+mn-ea"/>
              <a:cs typeface="+mn-cs"/>
            </a:endParaRPr>
          </a:p>
        </p:txBody>
      </p:sp>
      <p:grpSp>
        <p:nvGrpSpPr>
          <p:cNvPr id="50" name="Grup 49">
            <a:extLst>
              <a:ext uri="{FF2B5EF4-FFF2-40B4-BE49-F238E27FC236}">
                <a16:creationId xmlns:a16="http://schemas.microsoft.com/office/drawing/2014/main" id="{7350661E-3506-0D62-20DF-67A2A7905994}"/>
              </a:ext>
            </a:extLst>
          </p:cNvPr>
          <p:cNvGrpSpPr/>
          <p:nvPr/>
        </p:nvGrpSpPr>
        <p:grpSpPr>
          <a:xfrm>
            <a:off x="511415" y="2091917"/>
            <a:ext cx="5584585" cy="1608300"/>
            <a:chOff x="4130623" y="3685839"/>
            <a:chExt cx="5584585" cy="1608300"/>
          </a:xfrm>
        </p:grpSpPr>
        <p:grpSp>
          <p:nvGrpSpPr>
            <p:cNvPr id="51" name="Grup 50">
              <a:extLst>
                <a:ext uri="{FF2B5EF4-FFF2-40B4-BE49-F238E27FC236}">
                  <a16:creationId xmlns:a16="http://schemas.microsoft.com/office/drawing/2014/main" id="{674BA5F3-B704-1589-342A-F8C32BA45544}"/>
                </a:ext>
              </a:extLst>
            </p:cNvPr>
            <p:cNvGrpSpPr/>
            <p:nvPr/>
          </p:nvGrpSpPr>
          <p:grpSpPr>
            <a:xfrm>
              <a:off x="5063441" y="3685839"/>
              <a:ext cx="4651767" cy="1608300"/>
              <a:chOff x="9068723" y="2375179"/>
              <a:chExt cx="4651767" cy="1608300"/>
            </a:xfrm>
          </p:grpSpPr>
          <p:sp>
            <p:nvSpPr>
              <p:cNvPr id="164" name="Kotak Teks 163">
                <a:extLst>
                  <a:ext uri="{FF2B5EF4-FFF2-40B4-BE49-F238E27FC236}">
                    <a16:creationId xmlns:a16="http://schemas.microsoft.com/office/drawing/2014/main" id="{99BDAAA8-BBBD-C58F-3580-B4F292300B03}"/>
                  </a:ext>
                </a:extLst>
              </p:cNvPr>
              <p:cNvSpPr txBox="1"/>
              <p:nvPr/>
            </p:nvSpPr>
            <p:spPr>
              <a:xfrm>
                <a:off x="9068723" y="2956403"/>
                <a:ext cx="3842381" cy="102707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Ne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kadar</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ürün</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satılacağını</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öngörmek</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doğru</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stok</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seviyelerini</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tutarak</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maliyetleri</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düşürür</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ve</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ürün</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kaybını</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önler</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a:t>
                </a:r>
                <a:endParaRPr kumimoji="0" lang="en-ID" sz="1400" b="0" i="0" u="none" strike="noStrike" kern="1200" cap="none" spc="0" normalizeH="0" baseline="0" noProof="0" dirty="0">
                  <a:ln>
                    <a:noFill/>
                  </a:ln>
                  <a:solidFill>
                    <a:schemeClr val="accent1"/>
                  </a:solidFill>
                  <a:effectLst/>
                  <a:uLnTx/>
                  <a:uFillTx/>
                  <a:latin typeface="Roboto"/>
                  <a:ea typeface="+mn-ea"/>
                  <a:cs typeface="+mn-cs"/>
                </a:endParaRPr>
              </a:p>
            </p:txBody>
          </p:sp>
          <p:sp>
            <p:nvSpPr>
              <p:cNvPr id="165" name="Kotak Teks 164">
                <a:extLst>
                  <a:ext uri="{FF2B5EF4-FFF2-40B4-BE49-F238E27FC236}">
                    <a16:creationId xmlns:a16="http://schemas.microsoft.com/office/drawing/2014/main" id="{C7C69B4F-62E6-6676-8E2E-9BC31ACE3A3E}"/>
                  </a:ext>
                </a:extLst>
              </p:cNvPr>
              <p:cNvSpPr txBox="1"/>
              <p:nvPr/>
            </p:nvSpPr>
            <p:spPr>
              <a:xfrm>
                <a:off x="9068723" y="2375179"/>
                <a:ext cx="465176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sng" strike="noStrike" kern="1200" cap="none" spc="0" normalizeH="0" baseline="0" noProof="0" dirty="0">
                    <a:ln>
                      <a:noFill/>
                    </a:ln>
                    <a:solidFill>
                      <a:schemeClr val="accent1"/>
                    </a:solidFill>
                    <a:effectLst/>
                    <a:uLnTx/>
                    <a:uFillTx/>
                    <a:latin typeface="Roboto"/>
                    <a:ea typeface="+mn-ea"/>
                    <a:cs typeface="+mn-cs"/>
                  </a:rPr>
                  <a:t>Talep Tahmini ve Stok Yönetimi</a:t>
                </a:r>
                <a:endParaRPr kumimoji="0" lang="en-ID" sz="2400" b="1" i="0" u="sng" strike="noStrike" kern="1200" cap="none" spc="0" normalizeH="0" baseline="0" noProof="0" dirty="0">
                  <a:ln>
                    <a:noFill/>
                  </a:ln>
                  <a:solidFill>
                    <a:schemeClr val="accent1"/>
                  </a:solidFill>
                  <a:effectLst/>
                  <a:uLnTx/>
                  <a:uFillTx/>
                  <a:latin typeface="Roboto"/>
                  <a:ea typeface="+mn-ea"/>
                  <a:cs typeface="+mn-cs"/>
                </a:endParaRPr>
              </a:p>
            </p:txBody>
          </p:sp>
        </p:grpSp>
        <p:grpSp>
          <p:nvGrpSpPr>
            <p:cNvPr id="52" name="Grup 51">
              <a:extLst>
                <a:ext uri="{FF2B5EF4-FFF2-40B4-BE49-F238E27FC236}">
                  <a16:creationId xmlns:a16="http://schemas.microsoft.com/office/drawing/2014/main" id="{5BFD8585-BCEE-6CEC-1049-451BB152FA0A}"/>
                </a:ext>
              </a:extLst>
            </p:cNvPr>
            <p:cNvGrpSpPr/>
            <p:nvPr/>
          </p:nvGrpSpPr>
          <p:grpSpPr>
            <a:xfrm>
              <a:off x="4130623" y="3685839"/>
              <a:ext cx="691721" cy="691721"/>
              <a:chOff x="4130623" y="3685839"/>
              <a:chExt cx="691721" cy="691721"/>
            </a:xfrm>
          </p:grpSpPr>
          <p:sp>
            <p:nvSpPr>
              <p:cNvPr id="53" name="Oval 52">
                <a:extLst>
                  <a:ext uri="{FF2B5EF4-FFF2-40B4-BE49-F238E27FC236}">
                    <a16:creationId xmlns:a16="http://schemas.microsoft.com/office/drawing/2014/main" id="{D970C0B7-B557-97DD-1B63-FB308F95EBEF}"/>
                  </a:ext>
                </a:extLst>
              </p:cNvPr>
              <p:cNvSpPr/>
              <p:nvPr/>
            </p:nvSpPr>
            <p:spPr>
              <a:xfrm>
                <a:off x="4130623" y="3685839"/>
                <a:ext cx="691721" cy="691721"/>
              </a:xfrm>
              <a:prstGeom prst="ellipse">
                <a:avLst/>
              </a:prstGeom>
              <a:solidFill>
                <a:srgbClr val="F2A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chemeClr val="bg1"/>
                  </a:solidFill>
                  <a:effectLst/>
                  <a:uLnTx/>
                  <a:uFillTx/>
                  <a:latin typeface="Roboto"/>
                  <a:ea typeface="+mn-ea"/>
                  <a:cs typeface="+mn-cs"/>
                </a:endParaRPr>
              </a:p>
            </p:txBody>
          </p:sp>
          <p:pic>
            <p:nvPicPr>
              <p:cNvPr id="163" name="Grafik 162">
                <a:extLst>
                  <a:ext uri="{FF2B5EF4-FFF2-40B4-BE49-F238E27FC236}">
                    <a16:creationId xmlns:a16="http://schemas.microsoft.com/office/drawing/2014/main" id="{56F333E7-0A81-1563-AA8A-968C208DF6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9287" y="3864503"/>
                <a:ext cx="334393" cy="334393"/>
              </a:xfrm>
              <a:prstGeom prst="rect">
                <a:avLst/>
              </a:prstGeom>
            </p:spPr>
          </p:pic>
        </p:grpSp>
      </p:grpSp>
      <p:sp>
        <p:nvSpPr>
          <p:cNvPr id="167" name="Kotak Teks 166">
            <a:extLst>
              <a:ext uri="{FF2B5EF4-FFF2-40B4-BE49-F238E27FC236}">
                <a16:creationId xmlns:a16="http://schemas.microsoft.com/office/drawing/2014/main" id="{F3840261-2B8A-F776-F302-0240E4FA6732}"/>
              </a:ext>
            </a:extLst>
          </p:cNvPr>
          <p:cNvSpPr txBox="1"/>
          <p:nvPr/>
        </p:nvSpPr>
        <p:spPr>
          <a:xfrm>
            <a:off x="999354" y="773063"/>
            <a:ext cx="1023363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a:ln>
                  <a:noFill/>
                </a:ln>
                <a:solidFill>
                  <a:schemeClr val="accent1"/>
                </a:solidFill>
                <a:effectLst/>
                <a:uLnTx/>
                <a:uFillTx/>
                <a:latin typeface="Outfit"/>
                <a:ea typeface="+mn-ea"/>
                <a:cs typeface="+mn-cs"/>
              </a:rPr>
              <a:t>Regresyon ile Satış Tahmini</a:t>
            </a:r>
            <a:endParaRPr kumimoji="0" lang="en-ID" sz="4400" b="1" i="0" u="none" strike="noStrike" kern="1200" cap="none" spc="0" normalizeH="0" baseline="0" noProof="0" dirty="0">
              <a:ln>
                <a:noFill/>
              </a:ln>
              <a:solidFill>
                <a:schemeClr val="accent1"/>
              </a:solidFill>
              <a:effectLst/>
              <a:uLnTx/>
              <a:uFillTx/>
              <a:latin typeface="Outfit"/>
              <a:ea typeface="+mn-ea"/>
              <a:cs typeface="+mn-cs"/>
            </a:endParaRPr>
          </a:p>
        </p:txBody>
      </p:sp>
      <p:graphicFrame>
        <p:nvGraphicFramePr>
          <p:cNvPr id="174" name="Bagan 173">
            <a:extLst>
              <a:ext uri="{FF2B5EF4-FFF2-40B4-BE49-F238E27FC236}">
                <a16:creationId xmlns:a16="http://schemas.microsoft.com/office/drawing/2014/main" id="{18562B07-10B3-7545-C66D-185FA2723497}"/>
              </a:ext>
            </a:extLst>
          </p:cNvPr>
          <p:cNvGraphicFramePr/>
          <p:nvPr>
            <p:extLst>
              <p:ext uri="{D42A27DB-BD31-4B8C-83A1-F6EECF244321}">
                <p14:modId xmlns:p14="http://schemas.microsoft.com/office/powerpoint/2010/main" val="2544940646"/>
              </p:ext>
            </p:extLst>
          </p:nvPr>
        </p:nvGraphicFramePr>
        <p:xfrm>
          <a:off x="6669713" y="1927847"/>
          <a:ext cx="3171224" cy="2774475"/>
        </p:xfrm>
        <a:graphic>
          <a:graphicData uri="http://schemas.openxmlformats.org/drawingml/2006/chart">
            <c:chart xmlns:c="http://schemas.openxmlformats.org/drawingml/2006/chart" xmlns:r="http://schemas.openxmlformats.org/officeDocument/2006/relationships" r:id="rId4"/>
          </a:graphicData>
        </a:graphic>
      </p:graphicFrame>
      <p:grpSp>
        <p:nvGrpSpPr>
          <p:cNvPr id="178" name="Grup 177">
            <a:extLst>
              <a:ext uri="{FF2B5EF4-FFF2-40B4-BE49-F238E27FC236}">
                <a16:creationId xmlns:a16="http://schemas.microsoft.com/office/drawing/2014/main" id="{3CA5A479-B60E-3FCE-B3E9-A0524F00C486}"/>
              </a:ext>
            </a:extLst>
          </p:cNvPr>
          <p:cNvGrpSpPr/>
          <p:nvPr/>
        </p:nvGrpSpPr>
        <p:grpSpPr>
          <a:xfrm>
            <a:off x="9795064" y="2933725"/>
            <a:ext cx="2061058" cy="1200886"/>
            <a:chOff x="4357302" y="1299633"/>
            <a:chExt cx="2061058" cy="1200886"/>
          </a:xfrm>
        </p:grpSpPr>
        <p:sp>
          <p:nvSpPr>
            <p:cNvPr id="176" name="Persegi Panjang 175">
              <a:extLst>
                <a:ext uri="{FF2B5EF4-FFF2-40B4-BE49-F238E27FC236}">
                  <a16:creationId xmlns:a16="http://schemas.microsoft.com/office/drawing/2014/main" id="{FE16EF38-504F-9DFB-CA15-06797A4C1D48}"/>
                </a:ext>
              </a:extLst>
            </p:cNvPr>
            <p:cNvSpPr/>
            <p:nvPr/>
          </p:nvSpPr>
          <p:spPr>
            <a:xfrm>
              <a:off x="4453120" y="1299633"/>
              <a:ext cx="1869423" cy="86177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000" b="1" i="0" u="none" strike="noStrike" kern="1200" cap="none" spc="0" normalizeH="0" baseline="0" noProof="0" dirty="0">
                  <a:ln w="0"/>
                  <a:solidFill>
                    <a:srgbClr val="F2AC4D"/>
                  </a:solidFill>
                  <a:effectLst/>
                  <a:uLnTx/>
                  <a:uFillTx/>
                  <a:latin typeface="Roboto"/>
                  <a:ea typeface="+mn-ea"/>
                  <a:cs typeface="+mn-cs"/>
                </a:rPr>
                <a:t>+14%</a:t>
              </a:r>
              <a:endParaRPr kumimoji="0" lang="id-ID" sz="5000" b="1" i="0" u="none" strike="noStrike" kern="1200" cap="none" spc="0" normalizeH="0" baseline="0" noProof="0" dirty="0">
                <a:ln w="0"/>
                <a:solidFill>
                  <a:srgbClr val="F2AC4D"/>
                </a:solidFill>
                <a:effectLst/>
                <a:uLnTx/>
                <a:uFillTx/>
                <a:latin typeface="Roboto"/>
                <a:ea typeface="+mn-ea"/>
                <a:cs typeface="+mn-cs"/>
              </a:endParaRPr>
            </a:p>
          </p:txBody>
        </p:sp>
        <p:sp>
          <p:nvSpPr>
            <p:cNvPr id="177" name="Kotak Teks 176">
              <a:extLst>
                <a:ext uri="{FF2B5EF4-FFF2-40B4-BE49-F238E27FC236}">
                  <a16:creationId xmlns:a16="http://schemas.microsoft.com/office/drawing/2014/main" id="{13984DE8-59FF-11D5-1EF1-B1C9A6C76BAB}"/>
                </a:ext>
              </a:extLst>
            </p:cNvPr>
            <p:cNvSpPr txBox="1"/>
            <p:nvPr/>
          </p:nvSpPr>
          <p:spPr>
            <a:xfrm>
              <a:off x="4357302" y="2119774"/>
              <a:ext cx="2061058" cy="38074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F2AC4D"/>
                  </a:solidFill>
                  <a:effectLst/>
                  <a:uLnTx/>
                  <a:uFillTx/>
                  <a:latin typeface="Open Sans" pitchFamily="2" charset="0"/>
                  <a:ea typeface="+mn-ea"/>
                  <a:cs typeface="+mn-cs"/>
                </a:rPr>
                <a:t>üzerinde satış yapıldı.</a:t>
              </a:r>
              <a:endParaRPr kumimoji="0" lang="en-ID" sz="1400" b="0" i="0" u="none" strike="noStrike" kern="1200" cap="none" spc="0" normalizeH="0" baseline="0" noProof="0" dirty="0">
                <a:ln>
                  <a:noFill/>
                </a:ln>
                <a:solidFill>
                  <a:srgbClr val="F2AC4D"/>
                </a:solidFill>
                <a:effectLst/>
                <a:uLnTx/>
                <a:uFillTx/>
                <a:latin typeface="Roboto"/>
                <a:ea typeface="+mn-ea"/>
                <a:cs typeface="+mn-cs"/>
              </a:endParaRPr>
            </a:p>
          </p:txBody>
        </p:sp>
      </p:grpSp>
      <p:grpSp>
        <p:nvGrpSpPr>
          <p:cNvPr id="184" name="Grup 183">
            <a:extLst>
              <a:ext uri="{FF2B5EF4-FFF2-40B4-BE49-F238E27FC236}">
                <a16:creationId xmlns:a16="http://schemas.microsoft.com/office/drawing/2014/main" id="{49630528-5CD4-A920-FB00-E91EFABB0876}"/>
              </a:ext>
            </a:extLst>
          </p:cNvPr>
          <p:cNvGrpSpPr/>
          <p:nvPr/>
        </p:nvGrpSpPr>
        <p:grpSpPr>
          <a:xfrm>
            <a:off x="443927" y="4485553"/>
            <a:ext cx="4905102" cy="1608300"/>
            <a:chOff x="6853205" y="5058008"/>
            <a:chExt cx="4905102" cy="1608300"/>
          </a:xfrm>
        </p:grpSpPr>
        <p:grpSp>
          <p:nvGrpSpPr>
            <p:cNvPr id="44" name="Grup 43">
              <a:extLst>
                <a:ext uri="{FF2B5EF4-FFF2-40B4-BE49-F238E27FC236}">
                  <a16:creationId xmlns:a16="http://schemas.microsoft.com/office/drawing/2014/main" id="{29E2C872-36F8-1BDC-9F40-A6C7F15ADBC7}"/>
                </a:ext>
              </a:extLst>
            </p:cNvPr>
            <p:cNvGrpSpPr/>
            <p:nvPr/>
          </p:nvGrpSpPr>
          <p:grpSpPr>
            <a:xfrm>
              <a:off x="7773163" y="5058008"/>
              <a:ext cx="3985144" cy="1608300"/>
              <a:chOff x="9055863" y="2375179"/>
              <a:chExt cx="3985144" cy="1608300"/>
            </a:xfrm>
          </p:grpSpPr>
          <p:sp>
            <p:nvSpPr>
              <p:cNvPr id="48" name="Kotak Teks 47">
                <a:extLst>
                  <a:ext uri="{FF2B5EF4-FFF2-40B4-BE49-F238E27FC236}">
                    <a16:creationId xmlns:a16="http://schemas.microsoft.com/office/drawing/2014/main" id="{91896F5B-088D-EF1D-2E3C-D9180719B468}"/>
                  </a:ext>
                </a:extLst>
              </p:cNvPr>
              <p:cNvSpPr txBox="1"/>
              <p:nvPr/>
            </p:nvSpPr>
            <p:spPr>
              <a:xfrm>
                <a:off x="9055863" y="2956403"/>
                <a:ext cx="3985144" cy="102707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Gelecekteki</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satışları</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tahmin</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ederek</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gelir</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projeksiyonları</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ve</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bütçeler</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daha</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gerçekçi</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ve</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isabetli</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şekilde</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 </a:t>
                </a:r>
                <a:r>
                  <a:rPr kumimoji="0" lang="en-ID" sz="1400" b="0" i="0" u="none" strike="noStrike" kern="1200" cap="none" spc="0" normalizeH="0" baseline="0" noProof="0" dirty="0" err="1">
                    <a:ln>
                      <a:noFill/>
                    </a:ln>
                    <a:solidFill>
                      <a:schemeClr val="accent1"/>
                    </a:solidFill>
                    <a:effectLst/>
                    <a:uLnTx/>
                    <a:uFillTx/>
                    <a:latin typeface="Open Sans" pitchFamily="2" charset="0"/>
                    <a:ea typeface="+mn-ea"/>
                    <a:cs typeface="+mn-cs"/>
                  </a:rPr>
                  <a:t>hazırlanabilir</a:t>
                </a:r>
                <a:r>
                  <a:rPr kumimoji="0" lang="en-ID" sz="1400" b="0" i="0" u="none" strike="noStrike" kern="1200" cap="none" spc="0" normalizeH="0" baseline="0" noProof="0" dirty="0">
                    <a:ln>
                      <a:noFill/>
                    </a:ln>
                    <a:solidFill>
                      <a:schemeClr val="accent1"/>
                    </a:solidFill>
                    <a:effectLst/>
                    <a:uLnTx/>
                    <a:uFillTx/>
                    <a:latin typeface="Open Sans" pitchFamily="2" charset="0"/>
                    <a:ea typeface="+mn-ea"/>
                    <a:cs typeface="+mn-cs"/>
                  </a:rPr>
                  <a:t>.</a:t>
                </a:r>
                <a:endParaRPr kumimoji="0" lang="en-ID" sz="1400" b="0" i="0" u="none" strike="noStrike" kern="1200" cap="none" spc="0" normalizeH="0" baseline="0" noProof="0" dirty="0">
                  <a:ln>
                    <a:noFill/>
                  </a:ln>
                  <a:solidFill>
                    <a:schemeClr val="accent1"/>
                  </a:solidFill>
                  <a:effectLst/>
                  <a:uLnTx/>
                  <a:uFillTx/>
                  <a:latin typeface="Roboto"/>
                  <a:ea typeface="+mn-ea"/>
                  <a:cs typeface="+mn-cs"/>
                </a:endParaRPr>
              </a:p>
            </p:txBody>
          </p:sp>
          <p:sp>
            <p:nvSpPr>
              <p:cNvPr id="49" name="Kotak Teks 48">
                <a:extLst>
                  <a:ext uri="{FF2B5EF4-FFF2-40B4-BE49-F238E27FC236}">
                    <a16:creationId xmlns:a16="http://schemas.microsoft.com/office/drawing/2014/main" id="{FD8AE0F7-1275-0951-5E38-53E124F96876}"/>
                  </a:ext>
                </a:extLst>
              </p:cNvPr>
              <p:cNvSpPr txBox="1"/>
              <p:nvPr/>
            </p:nvSpPr>
            <p:spPr>
              <a:xfrm>
                <a:off x="9055863" y="2375179"/>
                <a:ext cx="39851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sng" strike="noStrike" kern="1200" cap="none" spc="0" normalizeH="0" baseline="0" noProof="0" dirty="0">
                    <a:ln>
                      <a:noFill/>
                    </a:ln>
                    <a:solidFill>
                      <a:schemeClr val="accent1"/>
                    </a:solidFill>
                    <a:effectLst/>
                    <a:uLnTx/>
                    <a:uFillTx/>
                    <a:latin typeface="Roboto"/>
                    <a:ea typeface="+mn-ea"/>
                    <a:cs typeface="+mn-cs"/>
                  </a:rPr>
                  <a:t>Gelir ve Bütçe Planlaması</a:t>
                </a:r>
                <a:endParaRPr kumimoji="0" lang="en-ID" sz="2400" b="1" i="0" u="sng" strike="noStrike" kern="1200" cap="none" spc="0" normalizeH="0" baseline="0" noProof="0" dirty="0">
                  <a:ln>
                    <a:noFill/>
                  </a:ln>
                  <a:solidFill>
                    <a:schemeClr val="accent1"/>
                  </a:solidFill>
                  <a:effectLst/>
                  <a:uLnTx/>
                  <a:uFillTx/>
                  <a:latin typeface="Roboto"/>
                  <a:ea typeface="+mn-ea"/>
                  <a:cs typeface="+mn-cs"/>
                </a:endParaRPr>
              </a:p>
            </p:txBody>
          </p:sp>
        </p:grpSp>
        <p:grpSp>
          <p:nvGrpSpPr>
            <p:cNvPr id="183" name="Grup 182">
              <a:extLst>
                <a:ext uri="{FF2B5EF4-FFF2-40B4-BE49-F238E27FC236}">
                  <a16:creationId xmlns:a16="http://schemas.microsoft.com/office/drawing/2014/main" id="{11358C4A-E844-9897-ABB1-1C3A4D57694E}"/>
                </a:ext>
              </a:extLst>
            </p:cNvPr>
            <p:cNvGrpSpPr/>
            <p:nvPr/>
          </p:nvGrpSpPr>
          <p:grpSpPr>
            <a:xfrm>
              <a:off x="6853205" y="5058008"/>
              <a:ext cx="691721" cy="691721"/>
              <a:chOff x="6853205" y="5058008"/>
              <a:chExt cx="691721" cy="691721"/>
            </a:xfrm>
          </p:grpSpPr>
          <p:sp>
            <p:nvSpPr>
              <p:cNvPr id="46" name="Oval 45">
                <a:extLst>
                  <a:ext uri="{FF2B5EF4-FFF2-40B4-BE49-F238E27FC236}">
                    <a16:creationId xmlns:a16="http://schemas.microsoft.com/office/drawing/2014/main" id="{190EA793-5E19-F0BC-A209-DDFB07BAF2D4}"/>
                  </a:ext>
                </a:extLst>
              </p:cNvPr>
              <p:cNvSpPr/>
              <p:nvPr/>
            </p:nvSpPr>
            <p:spPr>
              <a:xfrm>
                <a:off x="6853205" y="5058008"/>
                <a:ext cx="691721" cy="691721"/>
              </a:xfrm>
              <a:prstGeom prst="ellipse">
                <a:avLst/>
              </a:prstGeom>
              <a:solidFill>
                <a:srgbClr val="F2A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chemeClr val="accent1"/>
                  </a:solidFill>
                  <a:effectLst/>
                  <a:uLnTx/>
                  <a:uFillTx/>
                  <a:latin typeface="Roboto"/>
                  <a:ea typeface="+mn-ea"/>
                  <a:cs typeface="+mn-cs"/>
                </a:endParaRPr>
              </a:p>
            </p:txBody>
          </p:sp>
          <p:pic>
            <p:nvPicPr>
              <p:cNvPr id="182" name="Grafik 181">
                <a:extLst>
                  <a:ext uri="{FF2B5EF4-FFF2-40B4-BE49-F238E27FC236}">
                    <a16:creationId xmlns:a16="http://schemas.microsoft.com/office/drawing/2014/main" id="{65310E10-D17A-0721-D56E-80BE06F896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9499" y="5194302"/>
                <a:ext cx="419133" cy="419133"/>
              </a:xfrm>
              <a:prstGeom prst="rect">
                <a:avLst/>
              </a:prstGeom>
            </p:spPr>
          </p:pic>
        </p:grpSp>
      </p:grpSp>
      <p:sp>
        <p:nvSpPr>
          <p:cNvPr id="5" name="Kotak Teks 176">
            <a:extLst>
              <a:ext uri="{FF2B5EF4-FFF2-40B4-BE49-F238E27FC236}">
                <a16:creationId xmlns:a16="http://schemas.microsoft.com/office/drawing/2014/main" id="{58E41C69-DC15-C892-ED7B-E586769CA5C5}"/>
              </a:ext>
            </a:extLst>
          </p:cNvPr>
          <p:cNvSpPr txBox="1"/>
          <p:nvPr/>
        </p:nvSpPr>
        <p:spPr>
          <a:xfrm>
            <a:off x="9947562" y="2622690"/>
            <a:ext cx="1756064" cy="38074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F2AC4D"/>
                </a:solidFill>
                <a:effectLst/>
                <a:uLnTx/>
                <a:uFillTx/>
                <a:latin typeface="Open Sans" pitchFamily="2" charset="0"/>
                <a:ea typeface="+mn-ea"/>
                <a:cs typeface="+mn-cs"/>
              </a:rPr>
              <a:t>Beklenenin</a:t>
            </a:r>
            <a:endParaRPr kumimoji="0" lang="en-ID" sz="1400" b="0" i="0" u="none" strike="noStrike" kern="1200" cap="none" spc="0" normalizeH="0" baseline="0" noProof="0" dirty="0">
              <a:ln>
                <a:noFill/>
              </a:ln>
              <a:solidFill>
                <a:srgbClr val="F2AC4D"/>
              </a:solidFill>
              <a:effectLst/>
              <a:uLnTx/>
              <a:uFillTx/>
              <a:latin typeface="Roboto"/>
              <a:ea typeface="+mn-ea"/>
              <a:cs typeface="+mn-cs"/>
            </a:endParaRPr>
          </a:p>
        </p:txBody>
      </p:sp>
      <p:sp>
        <p:nvSpPr>
          <p:cNvPr id="8" name="Rectangle 11">
            <a:extLst>
              <a:ext uri="{FF2B5EF4-FFF2-40B4-BE49-F238E27FC236}">
                <a16:creationId xmlns:a16="http://schemas.microsoft.com/office/drawing/2014/main" id="{43556E0A-1E0D-0CDE-D7E6-4362C66F0EC3}"/>
              </a:ext>
            </a:extLst>
          </p:cNvPr>
          <p:cNvSpPr/>
          <p:nvPr/>
        </p:nvSpPr>
        <p:spPr>
          <a:xfrm>
            <a:off x="0" y="6324600"/>
            <a:ext cx="12192000" cy="533400"/>
          </a:xfrm>
          <a:prstGeom prst="rect">
            <a:avLst/>
          </a:prstGeom>
          <a:solidFill>
            <a:srgbClr val="401B0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Plus Jakarta Sans"/>
              <a:ea typeface="+mn-ea"/>
              <a:cs typeface="+mn-cs"/>
            </a:endParaRPr>
          </a:p>
        </p:txBody>
      </p:sp>
      <p:sp>
        <p:nvSpPr>
          <p:cNvPr id="21" name="TextBox 260">
            <a:extLst>
              <a:ext uri="{FF2B5EF4-FFF2-40B4-BE49-F238E27FC236}">
                <a16:creationId xmlns:a16="http://schemas.microsoft.com/office/drawing/2014/main" id="{C5579AC9-6112-96B7-4F11-6265DECA1A25}"/>
              </a:ext>
            </a:extLst>
          </p:cNvPr>
          <p:cNvSpPr txBox="1"/>
          <p:nvPr/>
        </p:nvSpPr>
        <p:spPr>
          <a:xfrm flipH="1">
            <a:off x="799290" y="311351"/>
            <a:ext cx="1864146" cy="307777"/>
          </a:xfrm>
          <a:prstGeom prst="rect">
            <a:avLst/>
          </a:prstGeom>
          <a:noFill/>
        </p:spPr>
        <p:txBody>
          <a:bodyPr wrap="square" rtlCol="0">
            <a:spAutoFit/>
          </a:bodyPr>
          <a:lstStyle/>
          <a:p>
            <a:r>
              <a:rPr lang="tr-TR" sz="1400" dirty="0">
                <a:solidFill>
                  <a:schemeClr val="accent1"/>
                </a:solidFill>
                <a:latin typeface="Plus Jakarta Sans Medium"/>
                <a:ea typeface="Open Sans Medium" pitchFamily="2" charset="0"/>
                <a:cs typeface="Plus Jakarta Sans SemiBold" pitchFamily="2" charset="0"/>
              </a:rPr>
              <a:t>Kafe Sipariş Sistemi</a:t>
            </a:r>
            <a:endParaRPr lang="id-ID" sz="1400" dirty="0">
              <a:solidFill>
                <a:schemeClr val="accent1"/>
              </a:solidFill>
              <a:latin typeface="Plus Jakarta Sans Medium"/>
              <a:ea typeface="Open Sans Medium" pitchFamily="2" charset="0"/>
              <a:cs typeface="Plus Jakarta Sans SemiBold" pitchFamily="2" charset="0"/>
            </a:endParaRPr>
          </a:p>
        </p:txBody>
      </p:sp>
      <p:pic>
        <p:nvPicPr>
          <p:cNvPr id="22" name="Graphic 26">
            <a:extLst>
              <a:ext uri="{FF2B5EF4-FFF2-40B4-BE49-F238E27FC236}">
                <a16:creationId xmlns:a16="http://schemas.microsoft.com/office/drawing/2014/main" id="{D5BFBB1E-680C-4C52-8EB3-2652215F05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401" y="332294"/>
            <a:ext cx="265890" cy="265890"/>
          </a:xfrm>
          <a:prstGeom prst="rect">
            <a:avLst/>
          </a:prstGeom>
        </p:spPr>
      </p:pic>
      <p:grpSp>
        <p:nvGrpSpPr>
          <p:cNvPr id="23" name="Group 11">
            <a:extLst>
              <a:ext uri="{FF2B5EF4-FFF2-40B4-BE49-F238E27FC236}">
                <a16:creationId xmlns:a16="http://schemas.microsoft.com/office/drawing/2014/main" id="{538F95D6-D24D-8A71-CA9D-9750FAF1C70B}"/>
              </a:ext>
            </a:extLst>
          </p:cNvPr>
          <p:cNvGrpSpPr/>
          <p:nvPr/>
        </p:nvGrpSpPr>
        <p:grpSpPr>
          <a:xfrm>
            <a:off x="11024563" y="317610"/>
            <a:ext cx="634037" cy="280574"/>
            <a:chOff x="10852430" y="302681"/>
            <a:chExt cx="806170" cy="356746"/>
          </a:xfrm>
        </p:grpSpPr>
        <p:grpSp>
          <p:nvGrpSpPr>
            <p:cNvPr id="24" name="Group 13">
              <a:extLst>
                <a:ext uri="{FF2B5EF4-FFF2-40B4-BE49-F238E27FC236}">
                  <a16:creationId xmlns:a16="http://schemas.microsoft.com/office/drawing/2014/main" id="{F142C5EB-94EA-7D85-E523-4DE6BA3DE837}"/>
                </a:ext>
              </a:extLst>
            </p:cNvPr>
            <p:cNvGrpSpPr/>
            <p:nvPr/>
          </p:nvGrpSpPr>
          <p:grpSpPr>
            <a:xfrm>
              <a:off x="11301853" y="302681"/>
              <a:ext cx="356747" cy="356746"/>
              <a:chOff x="11301853" y="302681"/>
              <a:chExt cx="356747" cy="356746"/>
            </a:xfrm>
          </p:grpSpPr>
          <p:sp>
            <p:nvSpPr>
              <p:cNvPr id="27" name="Rectangle 16">
                <a:extLst>
                  <a:ext uri="{FF2B5EF4-FFF2-40B4-BE49-F238E27FC236}">
                    <a16:creationId xmlns:a16="http://schemas.microsoft.com/office/drawing/2014/main" id="{A1983EF0-3E65-5562-8A1B-3AE3D857B6AF}"/>
                  </a:ext>
                </a:extLst>
              </p:cNvPr>
              <p:cNvSpPr/>
              <p:nvPr/>
            </p:nvSpPr>
            <p:spPr>
              <a:xfrm>
                <a:off x="11301853" y="302681"/>
                <a:ext cx="356747" cy="356746"/>
              </a:xfrm>
              <a:prstGeom prst="rect">
                <a:avLst/>
              </a:prstGeom>
              <a:solidFill>
                <a:srgbClr val="F2AC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Plus Jakarta Sans"/>
                  <a:ea typeface="+mn-ea"/>
                  <a:cs typeface="+mn-cs"/>
                </a:endParaRPr>
              </a:p>
            </p:txBody>
          </p:sp>
          <p:pic>
            <p:nvPicPr>
              <p:cNvPr id="28" name="Graphic 17">
                <a:extLst>
                  <a:ext uri="{FF2B5EF4-FFF2-40B4-BE49-F238E27FC236}">
                    <a16:creationId xmlns:a16="http://schemas.microsoft.com/office/drawing/2014/main" id="{18661193-ACE7-3409-FCD0-EF6AD23A40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87577" y="389569"/>
                <a:ext cx="185296" cy="185296"/>
              </a:xfrm>
              <a:prstGeom prst="rect">
                <a:avLst/>
              </a:prstGeom>
            </p:spPr>
          </p:pic>
        </p:grpSp>
        <p:sp>
          <p:nvSpPr>
            <p:cNvPr id="25" name="Rectangle 14">
              <a:extLst>
                <a:ext uri="{FF2B5EF4-FFF2-40B4-BE49-F238E27FC236}">
                  <a16:creationId xmlns:a16="http://schemas.microsoft.com/office/drawing/2014/main" id="{7ACA00A7-9407-B46A-9F91-4FF0D044D659}"/>
                </a:ext>
              </a:extLst>
            </p:cNvPr>
            <p:cNvSpPr/>
            <p:nvPr/>
          </p:nvSpPr>
          <p:spPr>
            <a:xfrm>
              <a:off x="10852430" y="302681"/>
              <a:ext cx="356747" cy="356746"/>
            </a:xfrm>
            <a:prstGeom prst="rect">
              <a:avLst/>
            </a:prstGeom>
            <a:solidFill>
              <a:srgbClr val="F2AC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Plus Jakarta Sans"/>
                <a:ea typeface="+mn-ea"/>
                <a:cs typeface="+mn-cs"/>
              </a:endParaRPr>
            </a:p>
          </p:txBody>
        </p:sp>
        <p:pic>
          <p:nvPicPr>
            <p:cNvPr id="26" name="Graphic 15">
              <a:extLst>
                <a:ext uri="{FF2B5EF4-FFF2-40B4-BE49-F238E27FC236}">
                  <a16:creationId xmlns:a16="http://schemas.microsoft.com/office/drawing/2014/main" id="{9EF54A42-445A-C2D8-203F-4D716B779E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27090" y="380005"/>
              <a:ext cx="202099" cy="202099"/>
            </a:xfrm>
            <a:prstGeom prst="rect">
              <a:avLst/>
            </a:prstGeom>
          </p:spPr>
        </p:pic>
      </p:grpSp>
      <p:sp>
        <p:nvSpPr>
          <p:cNvPr id="29" name="Bagan Alur: Pemberhenti 13">
            <a:extLst>
              <a:ext uri="{FF2B5EF4-FFF2-40B4-BE49-F238E27FC236}">
                <a16:creationId xmlns:a16="http://schemas.microsoft.com/office/drawing/2014/main" id="{5402E662-48FF-326B-124C-91419FC17DC1}"/>
              </a:ext>
            </a:extLst>
          </p:cNvPr>
          <p:cNvSpPr/>
          <p:nvPr/>
        </p:nvSpPr>
        <p:spPr>
          <a:xfrm>
            <a:off x="5574953" y="317610"/>
            <a:ext cx="1329835" cy="301518"/>
          </a:xfrm>
          <a:prstGeom prst="flowChartTerminator">
            <a:avLst/>
          </a:prstGeom>
          <a:solidFill>
            <a:srgbClr val="F2AC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200" b="0" i="0" u="none" strike="noStrike" kern="0" cap="none" spc="0" normalizeH="0" baseline="0" noProof="0" dirty="0">
              <a:ln>
                <a:noFill/>
              </a:ln>
              <a:solidFill>
                <a:srgbClr val="FFFFFF"/>
              </a:solidFill>
              <a:effectLst/>
              <a:uLnTx/>
              <a:uFillTx/>
              <a:latin typeface="Plus Jakarta Sans"/>
              <a:ea typeface="+mn-ea"/>
              <a:cs typeface="+mn-cs"/>
            </a:endParaRPr>
          </a:p>
        </p:txBody>
      </p:sp>
      <p:sp>
        <p:nvSpPr>
          <p:cNvPr id="30" name="TextBox 32">
            <a:extLst>
              <a:ext uri="{FF2B5EF4-FFF2-40B4-BE49-F238E27FC236}">
                <a16:creationId xmlns:a16="http://schemas.microsoft.com/office/drawing/2014/main" id="{F9BDAB99-A2AE-19C8-9768-C8CCBB0745AB}"/>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rgbClr val="401B09"/>
                </a:solidFill>
                <a:latin typeface="Plus Jakarta Sans"/>
                <a:ea typeface="Open Sans" pitchFamily="2" charset="0"/>
                <a:cs typeface="Plus Jakarta Sans" pitchFamily="2" charset="0"/>
              </a:rPr>
              <a:t>Ana Sayfa</a:t>
            </a:r>
            <a:endParaRPr lang="en-ID" sz="1200" dirty="0">
              <a:solidFill>
                <a:srgbClr val="401B09"/>
              </a:solidFill>
              <a:latin typeface="Plus Jakarta Sans"/>
              <a:ea typeface="Open Sans" pitchFamily="2" charset="0"/>
              <a:cs typeface="Plus Jakarta Sans" pitchFamily="2" charset="0"/>
            </a:endParaRPr>
          </a:p>
        </p:txBody>
      </p:sp>
      <p:sp>
        <p:nvSpPr>
          <p:cNvPr id="31" name="TextBox 264">
            <a:extLst>
              <a:ext uri="{FF2B5EF4-FFF2-40B4-BE49-F238E27FC236}">
                <a16:creationId xmlns:a16="http://schemas.microsoft.com/office/drawing/2014/main" id="{46E2875D-5120-CFCA-B6FD-6B964FF9EE98}"/>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rgbClr val="1C1C21"/>
                </a:solidFill>
                <a:latin typeface="Plus Jakarta Sans"/>
                <a:ea typeface="Open Sans" pitchFamily="2" charset="0"/>
                <a:cs typeface="Plus Jakarta Sans" pitchFamily="2" charset="0"/>
              </a:rPr>
              <a:t>Satış Tahmini</a:t>
            </a:r>
            <a:endParaRPr lang="en-ID" sz="1200" dirty="0">
              <a:solidFill>
                <a:srgbClr val="1C1C21"/>
              </a:solidFill>
              <a:latin typeface="Plus Jakarta Sans"/>
              <a:ea typeface="Open Sans" pitchFamily="2" charset="0"/>
              <a:cs typeface="Plus Jakarta Sans" pitchFamily="2" charset="0"/>
            </a:endParaRPr>
          </a:p>
        </p:txBody>
      </p:sp>
      <p:sp>
        <p:nvSpPr>
          <p:cNvPr id="32" name="TextBox 31">
            <a:extLst>
              <a:ext uri="{FF2B5EF4-FFF2-40B4-BE49-F238E27FC236}">
                <a16:creationId xmlns:a16="http://schemas.microsoft.com/office/drawing/2014/main" id="{3640866E-AD74-BB47-69E5-7FF8933E9D77}"/>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rgbClr val="1C1C21"/>
                </a:solidFill>
                <a:latin typeface="Plus Jakarta Sans"/>
                <a:ea typeface="Open Sans" pitchFamily="2" charset="0"/>
                <a:cs typeface="Plus Jakarta Sans" pitchFamily="2" charset="0"/>
              </a:rPr>
              <a:t>Analizler</a:t>
            </a:r>
            <a:endParaRPr lang="en-ID" sz="1200" dirty="0">
              <a:solidFill>
                <a:srgbClr val="1C1C21"/>
              </a:solidFill>
              <a:latin typeface="Plus Jakarta Sans"/>
              <a:ea typeface="Open Sans" pitchFamily="2" charset="0"/>
              <a:cs typeface="Plus Jakarta Sans" pitchFamily="2" charset="0"/>
            </a:endParaRPr>
          </a:p>
        </p:txBody>
      </p:sp>
      <p:pic>
        <p:nvPicPr>
          <p:cNvPr id="315" name="Resim 314" descr="metin, iş kartı, ekran görüntüsü, yazı tipi içeren bir resim&#10;&#10;Yapay zeka tarafından oluşturulmuş içerik yanlış olabilir.">
            <a:extLst>
              <a:ext uri="{FF2B5EF4-FFF2-40B4-BE49-F238E27FC236}">
                <a16:creationId xmlns:a16="http://schemas.microsoft.com/office/drawing/2014/main" id="{F1B9F313-8BD9-D77E-2132-AA2AC9BA0CEB}"/>
              </a:ext>
            </a:extLst>
          </p:cNvPr>
          <p:cNvPicPr>
            <a:picLocks noChangeAspect="1"/>
          </p:cNvPicPr>
          <p:nvPr/>
        </p:nvPicPr>
        <p:blipFill>
          <a:blip r:embed="rId13">
            <a:extLst>
              <a:ext uri="{28A0092B-C50C-407E-A947-70E740481C1C}">
                <a14:useLocalDpi xmlns:a14="http://schemas.microsoft.com/office/drawing/2010/main" val="0"/>
              </a:ext>
            </a:extLst>
          </a:blip>
          <a:srcRect l="50500" b="48636"/>
          <a:stretch>
            <a:fillRect/>
          </a:stretch>
        </p:blipFill>
        <p:spPr>
          <a:xfrm>
            <a:off x="7693827" y="5012015"/>
            <a:ext cx="2746447" cy="1288829"/>
          </a:xfrm>
          <a:prstGeom prst="rect">
            <a:avLst/>
          </a:prstGeom>
        </p:spPr>
      </p:pic>
    </p:spTree>
    <p:extLst>
      <p:ext uri="{BB962C8B-B14F-4D97-AF65-F5344CB8AC3E}">
        <p14:creationId xmlns:p14="http://schemas.microsoft.com/office/powerpoint/2010/main" val="388842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4">
                                            <p:graphicEl>
                                              <a:chart seriesIdx="-3" categoryIdx="-3" bldStep="gridLegend"/>
                                            </p:graphicEl>
                                          </p:spTgt>
                                        </p:tgtEl>
                                        <p:attrNameLst>
                                          <p:attrName>style.visibility</p:attrName>
                                        </p:attrNameLst>
                                      </p:cBhvr>
                                      <p:to>
                                        <p:strVal val="visible"/>
                                      </p:to>
                                    </p:set>
                                    <p:animEffect transition="in" filter="wipe(down)">
                                      <p:cBhvr>
                                        <p:cTn id="7" dur="500"/>
                                        <p:tgtEl>
                                          <p:spTgt spid="17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4">
                                            <p:graphicEl>
                                              <a:chart seriesIdx="0" categoryIdx="0" bldStep="ptInSeries"/>
                                            </p:graphicEl>
                                          </p:spTgt>
                                        </p:tgtEl>
                                        <p:attrNameLst>
                                          <p:attrName>style.visibility</p:attrName>
                                        </p:attrNameLst>
                                      </p:cBhvr>
                                      <p:to>
                                        <p:strVal val="visible"/>
                                      </p:to>
                                    </p:set>
                                    <p:animEffect transition="in" filter="wipe(down)">
                                      <p:cBhvr>
                                        <p:cTn id="11" dur="500"/>
                                        <p:tgtEl>
                                          <p:spTgt spid="174">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4">
                                            <p:graphicEl>
                                              <a:chart seriesIdx="0" categoryIdx="1" bldStep="ptInSeries"/>
                                            </p:graphicEl>
                                          </p:spTgt>
                                        </p:tgtEl>
                                        <p:attrNameLst>
                                          <p:attrName>style.visibility</p:attrName>
                                        </p:attrNameLst>
                                      </p:cBhvr>
                                      <p:to>
                                        <p:strVal val="visible"/>
                                      </p:to>
                                    </p:set>
                                    <p:animEffect transition="in" filter="wipe(down)">
                                      <p:cBhvr>
                                        <p:cTn id="15" dur="500"/>
                                        <p:tgtEl>
                                          <p:spTgt spid="174">
                                            <p:graphicEl>
                                              <a:chart seriesIdx="0" categoryIdx="1"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4">
                                            <p:graphicEl>
                                              <a:chart seriesIdx="1" categoryIdx="0" bldStep="ptInSeries"/>
                                            </p:graphicEl>
                                          </p:spTgt>
                                        </p:tgtEl>
                                        <p:attrNameLst>
                                          <p:attrName>style.visibility</p:attrName>
                                        </p:attrNameLst>
                                      </p:cBhvr>
                                      <p:to>
                                        <p:strVal val="visible"/>
                                      </p:to>
                                    </p:set>
                                    <p:animEffect transition="in" filter="wipe(down)">
                                      <p:cBhvr>
                                        <p:cTn id="19" dur="500"/>
                                        <p:tgtEl>
                                          <p:spTgt spid="174">
                                            <p:graphicEl>
                                              <a:chart seriesIdx="1" categoryIdx="0"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74">
                                            <p:graphicEl>
                                              <a:chart seriesIdx="1" categoryIdx="1" bldStep="ptInSeries"/>
                                            </p:graphicEl>
                                          </p:spTgt>
                                        </p:tgtEl>
                                        <p:attrNameLst>
                                          <p:attrName>style.visibility</p:attrName>
                                        </p:attrNameLst>
                                      </p:cBhvr>
                                      <p:to>
                                        <p:strVal val="visible"/>
                                      </p:to>
                                    </p:set>
                                    <p:animEffect transition="in" filter="wipe(down)">
                                      <p:cBhvr>
                                        <p:cTn id="23" dur="500"/>
                                        <p:tgtEl>
                                          <p:spTgt spid="174">
                                            <p:graphicEl>
                                              <a:chart seriesIdx="1" categoryIdx="1" bldStep="ptIn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74">
                                            <p:graphicEl>
                                              <a:chart seriesIdx="2" categoryIdx="0" bldStep="ptInSeries"/>
                                            </p:graphicEl>
                                          </p:spTgt>
                                        </p:tgtEl>
                                        <p:attrNameLst>
                                          <p:attrName>style.visibility</p:attrName>
                                        </p:attrNameLst>
                                      </p:cBhvr>
                                      <p:to>
                                        <p:strVal val="visible"/>
                                      </p:to>
                                    </p:set>
                                    <p:animEffect transition="in" filter="wipe(down)">
                                      <p:cBhvr>
                                        <p:cTn id="27" dur="500"/>
                                        <p:tgtEl>
                                          <p:spTgt spid="174">
                                            <p:graphicEl>
                                              <a:chart seriesIdx="2" categoryIdx="0" bldStep="ptIn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4">
                                            <p:graphicEl>
                                              <a:chart seriesIdx="2" categoryIdx="1" bldStep="ptInSeries"/>
                                            </p:graphicEl>
                                          </p:spTgt>
                                        </p:tgtEl>
                                        <p:attrNameLst>
                                          <p:attrName>style.visibility</p:attrName>
                                        </p:attrNameLst>
                                      </p:cBhvr>
                                      <p:to>
                                        <p:strVal val="visible"/>
                                      </p:to>
                                    </p:set>
                                    <p:animEffect transition="in" filter="wipe(down)">
                                      <p:cBhvr>
                                        <p:cTn id="31" dur="500"/>
                                        <p:tgtEl>
                                          <p:spTgt spid="174">
                                            <p:graphicEl>
                                              <a:chart seriesIdx="2" categoryIdx="1"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4" grpId="0" uiExpand="1">
        <p:bldSub>
          <a:bldChart bld="seriesEl"/>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614D9376-BACF-6722-7651-6C5A886ADC99}"/>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4FBBE23-DA89-9478-91EE-C986A7205D4E}"/>
              </a:ext>
            </a:extLst>
          </p:cNvPr>
          <p:cNvGrpSpPr/>
          <p:nvPr/>
        </p:nvGrpSpPr>
        <p:grpSpPr>
          <a:xfrm>
            <a:off x="11024563" y="317610"/>
            <a:ext cx="634037" cy="280574"/>
            <a:chOff x="10852430" y="302681"/>
            <a:chExt cx="806170" cy="356746"/>
          </a:xfrm>
        </p:grpSpPr>
        <p:grpSp>
          <p:nvGrpSpPr>
            <p:cNvPr id="355" name="Group 354">
              <a:extLst>
                <a:ext uri="{FF2B5EF4-FFF2-40B4-BE49-F238E27FC236}">
                  <a16:creationId xmlns:a16="http://schemas.microsoft.com/office/drawing/2014/main" id="{897A9114-789B-3E7C-E06F-375928516D02}"/>
                </a:ext>
              </a:extLst>
            </p:cNvPr>
            <p:cNvGrpSpPr/>
            <p:nvPr/>
          </p:nvGrpSpPr>
          <p:grpSpPr>
            <a:xfrm>
              <a:off x="11301853" y="302681"/>
              <a:ext cx="356747" cy="356746"/>
              <a:chOff x="11301853" y="302681"/>
              <a:chExt cx="356747" cy="356746"/>
            </a:xfrm>
          </p:grpSpPr>
          <p:sp>
            <p:nvSpPr>
              <p:cNvPr id="353" name="Rectangle 352">
                <a:extLst>
                  <a:ext uri="{FF2B5EF4-FFF2-40B4-BE49-F238E27FC236}">
                    <a16:creationId xmlns:a16="http://schemas.microsoft.com/office/drawing/2014/main" id="{803B37E8-B07C-8C0A-B9BD-A16A5C28A087}"/>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4" name="Graphic 353">
                <a:extLst>
                  <a:ext uri="{FF2B5EF4-FFF2-40B4-BE49-F238E27FC236}">
                    <a16:creationId xmlns:a16="http://schemas.microsoft.com/office/drawing/2014/main" id="{E3A64277-50E7-4F5E-A3CD-0A35F5AA0B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7577" y="389569"/>
                <a:ext cx="185296" cy="185296"/>
              </a:xfrm>
              <a:prstGeom prst="rect">
                <a:avLst/>
              </a:prstGeom>
            </p:spPr>
          </p:pic>
        </p:grpSp>
        <p:sp>
          <p:nvSpPr>
            <p:cNvPr id="357" name="Rectangle 356">
              <a:extLst>
                <a:ext uri="{FF2B5EF4-FFF2-40B4-BE49-F238E27FC236}">
                  <a16:creationId xmlns:a16="http://schemas.microsoft.com/office/drawing/2014/main" id="{393B48E4-C6AA-B55A-CA6C-ADDE2105A5EB}"/>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60" name="Graphic 359">
              <a:extLst>
                <a:ext uri="{FF2B5EF4-FFF2-40B4-BE49-F238E27FC236}">
                  <a16:creationId xmlns:a16="http://schemas.microsoft.com/office/drawing/2014/main" id="{FEC04E0C-B18E-4FFB-C1AB-613DC4E358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7090" y="380005"/>
              <a:ext cx="202099" cy="202099"/>
            </a:xfrm>
            <a:prstGeom prst="rect">
              <a:avLst/>
            </a:prstGeom>
          </p:spPr>
        </p:pic>
      </p:grpSp>
      <p:sp>
        <p:nvSpPr>
          <p:cNvPr id="51" name="Arrow: Pentagon 50">
            <a:extLst>
              <a:ext uri="{FF2B5EF4-FFF2-40B4-BE49-F238E27FC236}">
                <a16:creationId xmlns:a16="http://schemas.microsoft.com/office/drawing/2014/main" id="{43B57C07-208F-288E-02B3-DA68B943F7B0}"/>
              </a:ext>
            </a:extLst>
          </p:cNvPr>
          <p:cNvSpPr/>
          <p:nvPr/>
        </p:nvSpPr>
        <p:spPr>
          <a:xfrm>
            <a:off x="1066461" y="2653459"/>
            <a:ext cx="4318339" cy="991425"/>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Arrow: Pentagon 3">
            <a:extLst>
              <a:ext uri="{FF2B5EF4-FFF2-40B4-BE49-F238E27FC236}">
                <a16:creationId xmlns:a16="http://schemas.microsoft.com/office/drawing/2014/main" id="{89AF6396-28DE-B299-1D24-32FD2F19A5C0}"/>
              </a:ext>
            </a:extLst>
          </p:cNvPr>
          <p:cNvSpPr/>
          <p:nvPr/>
        </p:nvSpPr>
        <p:spPr>
          <a:xfrm>
            <a:off x="1066461" y="2222485"/>
            <a:ext cx="1283075" cy="1422399"/>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0 w 978408"/>
              <a:gd name="connsiteY5" fmla="*/ 0 h 484632"/>
              <a:gd name="connsiteX0" fmla="*/ 0 w 978408"/>
              <a:gd name="connsiteY0" fmla="*/ 134938 h 619570"/>
              <a:gd name="connsiteX1" fmla="*/ 617030 w 978408"/>
              <a:gd name="connsiteY1" fmla="*/ 0 h 619570"/>
              <a:gd name="connsiteX2" fmla="*/ 978408 w 978408"/>
              <a:gd name="connsiteY2" fmla="*/ 377254 h 619570"/>
              <a:gd name="connsiteX3" fmla="*/ 736092 w 978408"/>
              <a:gd name="connsiteY3" fmla="*/ 619570 h 619570"/>
              <a:gd name="connsiteX4" fmla="*/ 0 w 978408"/>
              <a:gd name="connsiteY4" fmla="*/ 619570 h 619570"/>
              <a:gd name="connsiteX5" fmla="*/ 0 w 978408"/>
              <a:gd name="connsiteY5" fmla="*/ 134938 h 619570"/>
              <a:gd name="connsiteX0" fmla="*/ 0 w 978408"/>
              <a:gd name="connsiteY0" fmla="*/ 134938 h 619570"/>
              <a:gd name="connsiteX1" fmla="*/ 617030 w 978408"/>
              <a:gd name="connsiteY1" fmla="*/ 0 h 619570"/>
              <a:gd name="connsiteX2" fmla="*/ 978408 w 978408"/>
              <a:gd name="connsiteY2" fmla="*/ 377254 h 619570"/>
              <a:gd name="connsiteX3" fmla="*/ 620205 w 978408"/>
              <a:gd name="connsiteY3" fmla="*/ 462408 h 619570"/>
              <a:gd name="connsiteX4" fmla="*/ 0 w 978408"/>
              <a:gd name="connsiteY4" fmla="*/ 619570 h 619570"/>
              <a:gd name="connsiteX5" fmla="*/ 0 w 978408"/>
              <a:gd name="connsiteY5" fmla="*/ 134938 h 619570"/>
              <a:gd name="connsiteX0" fmla="*/ 0 w 792670"/>
              <a:gd name="connsiteY0" fmla="*/ 134938 h 619570"/>
              <a:gd name="connsiteX1" fmla="*/ 617030 w 792670"/>
              <a:gd name="connsiteY1" fmla="*/ 0 h 619570"/>
              <a:gd name="connsiteX2" fmla="*/ 792670 w 792670"/>
              <a:gd name="connsiteY2" fmla="*/ 193104 h 619570"/>
              <a:gd name="connsiteX3" fmla="*/ 620205 w 792670"/>
              <a:gd name="connsiteY3" fmla="*/ 462408 h 619570"/>
              <a:gd name="connsiteX4" fmla="*/ 0 w 792670"/>
              <a:gd name="connsiteY4" fmla="*/ 619570 h 619570"/>
              <a:gd name="connsiteX5" fmla="*/ 0 w 792670"/>
              <a:gd name="connsiteY5" fmla="*/ 134938 h 619570"/>
              <a:gd name="connsiteX0" fmla="*/ 0 w 799020"/>
              <a:gd name="connsiteY0" fmla="*/ 134938 h 619570"/>
              <a:gd name="connsiteX1" fmla="*/ 617030 w 799020"/>
              <a:gd name="connsiteY1" fmla="*/ 0 h 619570"/>
              <a:gd name="connsiteX2" fmla="*/ 799020 w 799020"/>
              <a:gd name="connsiteY2" fmla="*/ 210566 h 619570"/>
              <a:gd name="connsiteX3" fmla="*/ 620205 w 799020"/>
              <a:gd name="connsiteY3" fmla="*/ 462408 h 619570"/>
              <a:gd name="connsiteX4" fmla="*/ 0 w 799020"/>
              <a:gd name="connsiteY4" fmla="*/ 619570 h 619570"/>
              <a:gd name="connsiteX5" fmla="*/ 0 w 799020"/>
              <a:gd name="connsiteY5" fmla="*/ 134938 h 619570"/>
              <a:gd name="connsiteX0" fmla="*/ 0 w 799020"/>
              <a:gd name="connsiteY0" fmla="*/ 201613 h 686245"/>
              <a:gd name="connsiteX1" fmla="*/ 599567 w 799020"/>
              <a:gd name="connsiteY1" fmla="*/ 0 h 686245"/>
              <a:gd name="connsiteX2" fmla="*/ 799020 w 799020"/>
              <a:gd name="connsiteY2" fmla="*/ 277241 h 686245"/>
              <a:gd name="connsiteX3" fmla="*/ 620205 w 799020"/>
              <a:gd name="connsiteY3" fmla="*/ 529083 h 686245"/>
              <a:gd name="connsiteX4" fmla="*/ 0 w 799020"/>
              <a:gd name="connsiteY4" fmla="*/ 686245 h 686245"/>
              <a:gd name="connsiteX5" fmla="*/ 0 w 799020"/>
              <a:gd name="connsiteY5" fmla="*/ 201613 h 686245"/>
              <a:gd name="connsiteX0" fmla="*/ 0 w 799020"/>
              <a:gd name="connsiteY0" fmla="*/ 201613 h 686245"/>
              <a:gd name="connsiteX1" fmla="*/ 599567 w 799020"/>
              <a:gd name="connsiteY1" fmla="*/ 0 h 686245"/>
              <a:gd name="connsiteX2" fmla="*/ 799020 w 799020"/>
              <a:gd name="connsiteY2" fmla="*/ 277241 h 686245"/>
              <a:gd name="connsiteX3" fmla="*/ 612267 w 799020"/>
              <a:gd name="connsiteY3" fmla="*/ 452883 h 686245"/>
              <a:gd name="connsiteX4" fmla="*/ 0 w 799020"/>
              <a:gd name="connsiteY4" fmla="*/ 686245 h 686245"/>
              <a:gd name="connsiteX5" fmla="*/ 0 w 799020"/>
              <a:gd name="connsiteY5" fmla="*/ 201613 h 686245"/>
              <a:gd name="connsiteX0" fmla="*/ 0 w 764095"/>
              <a:gd name="connsiteY0" fmla="*/ 201613 h 686245"/>
              <a:gd name="connsiteX1" fmla="*/ 599567 w 764095"/>
              <a:gd name="connsiteY1" fmla="*/ 0 h 686245"/>
              <a:gd name="connsiteX2" fmla="*/ 764095 w 764095"/>
              <a:gd name="connsiteY2" fmla="*/ 186753 h 686245"/>
              <a:gd name="connsiteX3" fmla="*/ 612267 w 764095"/>
              <a:gd name="connsiteY3" fmla="*/ 452883 h 686245"/>
              <a:gd name="connsiteX4" fmla="*/ 0 w 764095"/>
              <a:gd name="connsiteY4" fmla="*/ 686245 h 686245"/>
              <a:gd name="connsiteX5" fmla="*/ 0 w 764095"/>
              <a:gd name="connsiteY5" fmla="*/ 201613 h 686245"/>
              <a:gd name="connsiteX0" fmla="*/ 0 w 759333"/>
              <a:gd name="connsiteY0" fmla="*/ 201613 h 686245"/>
              <a:gd name="connsiteX1" fmla="*/ 599567 w 759333"/>
              <a:gd name="connsiteY1" fmla="*/ 0 h 686245"/>
              <a:gd name="connsiteX2" fmla="*/ 759333 w 759333"/>
              <a:gd name="connsiteY2" fmla="*/ 201040 h 686245"/>
              <a:gd name="connsiteX3" fmla="*/ 612267 w 759333"/>
              <a:gd name="connsiteY3" fmla="*/ 452883 h 686245"/>
              <a:gd name="connsiteX4" fmla="*/ 0 w 759333"/>
              <a:gd name="connsiteY4" fmla="*/ 686245 h 686245"/>
              <a:gd name="connsiteX5" fmla="*/ 0 w 759333"/>
              <a:gd name="connsiteY5" fmla="*/ 201613 h 686245"/>
              <a:gd name="connsiteX0" fmla="*/ 0 w 759333"/>
              <a:gd name="connsiteY0" fmla="*/ 201613 h 686245"/>
              <a:gd name="connsiteX1" fmla="*/ 599567 w 759333"/>
              <a:gd name="connsiteY1" fmla="*/ 0 h 686245"/>
              <a:gd name="connsiteX2" fmla="*/ 759333 w 759333"/>
              <a:gd name="connsiteY2" fmla="*/ 201040 h 686245"/>
              <a:gd name="connsiteX3" fmla="*/ 629730 w 759333"/>
              <a:gd name="connsiteY3" fmla="*/ 452883 h 686245"/>
              <a:gd name="connsiteX4" fmla="*/ 0 w 759333"/>
              <a:gd name="connsiteY4" fmla="*/ 686245 h 686245"/>
              <a:gd name="connsiteX5" fmla="*/ 0 w 759333"/>
              <a:gd name="connsiteY5" fmla="*/ 201613 h 686245"/>
              <a:gd name="connsiteX0" fmla="*/ 0 w 759333"/>
              <a:gd name="connsiteY0" fmla="*/ 203200 h 687832"/>
              <a:gd name="connsiteX1" fmla="*/ 621792 w 759333"/>
              <a:gd name="connsiteY1" fmla="*/ 0 h 687832"/>
              <a:gd name="connsiteX2" fmla="*/ 759333 w 759333"/>
              <a:gd name="connsiteY2" fmla="*/ 202627 h 687832"/>
              <a:gd name="connsiteX3" fmla="*/ 629730 w 759333"/>
              <a:gd name="connsiteY3" fmla="*/ 454470 h 687832"/>
              <a:gd name="connsiteX4" fmla="*/ 0 w 759333"/>
              <a:gd name="connsiteY4" fmla="*/ 687832 h 687832"/>
              <a:gd name="connsiteX5" fmla="*/ 0 w 759333"/>
              <a:gd name="connsiteY5" fmla="*/ 203200 h 687832"/>
              <a:gd name="connsiteX0" fmla="*/ 0 w 759333"/>
              <a:gd name="connsiteY0" fmla="*/ 196850 h 681482"/>
              <a:gd name="connsiteX1" fmla="*/ 605917 w 759333"/>
              <a:gd name="connsiteY1" fmla="*/ 0 h 681482"/>
              <a:gd name="connsiteX2" fmla="*/ 759333 w 759333"/>
              <a:gd name="connsiteY2" fmla="*/ 196277 h 681482"/>
              <a:gd name="connsiteX3" fmla="*/ 629730 w 759333"/>
              <a:gd name="connsiteY3" fmla="*/ 448120 h 681482"/>
              <a:gd name="connsiteX4" fmla="*/ 0 w 759333"/>
              <a:gd name="connsiteY4" fmla="*/ 681482 h 681482"/>
              <a:gd name="connsiteX5" fmla="*/ 0 w 759333"/>
              <a:gd name="connsiteY5" fmla="*/ 196850 h 681482"/>
              <a:gd name="connsiteX0" fmla="*/ 0 w 741870"/>
              <a:gd name="connsiteY0" fmla="*/ 196850 h 681482"/>
              <a:gd name="connsiteX1" fmla="*/ 605917 w 741870"/>
              <a:gd name="connsiteY1" fmla="*/ 0 h 681482"/>
              <a:gd name="connsiteX2" fmla="*/ 741870 w 741870"/>
              <a:gd name="connsiteY2" fmla="*/ 156589 h 681482"/>
              <a:gd name="connsiteX3" fmla="*/ 629730 w 741870"/>
              <a:gd name="connsiteY3" fmla="*/ 448120 h 681482"/>
              <a:gd name="connsiteX4" fmla="*/ 0 w 741870"/>
              <a:gd name="connsiteY4" fmla="*/ 681482 h 681482"/>
              <a:gd name="connsiteX5" fmla="*/ 0 w 741870"/>
              <a:gd name="connsiteY5" fmla="*/ 196850 h 681482"/>
              <a:gd name="connsiteX0" fmla="*/ 0 w 741870"/>
              <a:gd name="connsiteY0" fmla="*/ 223837 h 708469"/>
              <a:gd name="connsiteX1" fmla="*/ 551942 w 741870"/>
              <a:gd name="connsiteY1" fmla="*/ 0 h 708469"/>
              <a:gd name="connsiteX2" fmla="*/ 741870 w 741870"/>
              <a:gd name="connsiteY2" fmla="*/ 183576 h 708469"/>
              <a:gd name="connsiteX3" fmla="*/ 629730 w 741870"/>
              <a:gd name="connsiteY3" fmla="*/ 475107 h 708469"/>
              <a:gd name="connsiteX4" fmla="*/ 0 w 741870"/>
              <a:gd name="connsiteY4" fmla="*/ 708469 h 708469"/>
              <a:gd name="connsiteX5" fmla="*/ 0 w 741870"/>
              <a:gd name="connsiteY5" fmla="*/ 223837 h 708469"/>
              <a:gd name="connsiteX0" fmla="*/ 0 w 741870"/>
              <a:gd name="connsiteY0" fmla="*/ 223837 h 708469"/>
              <a:gd name="connsiteX1" fmla="*/ 551942 w 741870"/>
              <a:gd name="connsiteY1" fmla="*/ 0 h 708469"/>
              <a:gd name="connsiteX2" fmla="*/ 741870 w 741870"/>
              <a:gd name="connsiteY2" fmla="*/ 183576 h 708469"/>
              <a:gd name="connsiteX3" fmla="*/ 569405 w 741870"/>
              <a:gd name="connsiteY3" fmla="*/ 421132 h 708469"/>
              <a:gd name="connsiteX4" fmla="*/ 0 w 741870"/>
              <a:gd name="connsiteY4" fmla="*/ 708469 h 708469"/>
              <a:gd name="connsiteX5" fmla="*/ 0 w 741870"/>
              <a:gd name="connsiteY5" fmla="*/ 223837 h 708469"/>
              <a:gd name="connsiteX0" fmla="*/ 0 w 741870"/>
              <a:gd name="connsiteY0" fmla="*/ 223837 h 708469"/>
              <a:gd name="connsiteX1" fmla="*/ 551942 w 741870"/>
              <a:gd name="connsiteY1" fmla="*/ 0 h 708469"/>
              <a:gd name="connsiteX2" fmla="*/ 741870 w 741870"/>
              <a:gd name="connsiteY2" fmla="*/ 183576 h 708469"/>
              <a:gd name="connsiteX3" fmla="*/ 590042 w 741870"/>
              <a:gd name="connsiteY3" fmla="*/ 437007 h 708469"/>
              <a:gd name="connsiteX4" fmla="*/ 0 w 741870"/>
              <a:gd name="connsiteY4" fmla="*/ 708469 h 708469"/>
              <a:gd name="connsiteX5" fmla="*/ 0 w 741870"/>
              <a:gd name="connsiteY5" fmla="*/ 223837 h 708469"/>
              <a:gd name="connsiteX0" fmla="*/ 0 w 741870"/>
              <a:gd name="connsiteY0" fmla="*/ 215899 h 700531"/>
              <a:gd name="connsiteX1" fmla="*/ 526542 w 741870"/>
              <a:gd name="connsiteY1" fmla="*/ 0 h 700531"/>
              <a:gd name="connsiteX2" fmla="*/ 741870 w 741870"/>
              <a:gd name="connsiteY2" fmla="*/ 175638 h 700531"/>
              <a:gd name="connsiteX3" fmla="*/ 590042 w 741870"/>
              <a:gd name="connsiteY3" fmla="*/ 429069 h 700531"/>
              <a:gd name="connsiteX4" fmla="*/ 0 w 741870"/>
              <a:gd name="connsiteY4" fmla="*/ 700531 h 700531"/>
              <a:gd name="connsiteX5" fmla="*/ 0 w 741870"/>
              <a:gd name="connsiteY5" fmla="*/ 215899 h 70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1870" h="700531">
                <a:moveTo>
                  <a:pt x="0" y="215899"/>
                </a:moveTo>
                <a:lnTo>
                  <a:pt x="526542" y="0"/>
                </a:lnTo>
                <a:lnTo>
                  <a:pt x="741870" y="175638"/>
                </a:lnTo>
                <a:lnTo>
                  <a:pt x="590042" y="429069"/>
                </a:lnTo>
                <a:lnTo>
                  <a:pt x="0" y="700531"/>
                </a:lnTo>
                <a:lnTo>
                  <a:pt x="0" y="215899"/>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TextBox 53">
            <a:extLst>
              <a:ext uri="{FF2B5EF4-FFF2-40B4-BE49-F238E27FC236}">
                <a16:creationId xmlns:a16="http://schemas.microsoft.com/office/drawing/2014/main" id="{0006D275-F207-FF40-42AD-109C93226B40}"/>
              </a:ext>
            </a:extLst>
          </p:cNvPr>
          <p:cNvSpPr txBox="1"/>
          <p:nvPr/>
        </p:nvSpPr>
        <p:spPr>
          <a:xfrm>
            <a:off x="1232180" y="2549770"/>
            <a:ext cx="795888" cy="584775"/>
          </a:xfrm>
          <a:prstGeom prst="rect">
            <a:avLst/>
          </a:prstGeom>
          <a:noFill/>
        </p:spPr>
        <p:txBody>
          <a:bodyPr wrap="square" rtlCol="0">
            <a:spAutoFit/>
          </a:bodyPr>
          <a:lstStyle/>
          <a:p>
            <a:pPr algn="ctr"/>
            <a:r>
              <a:rPr lang="en-US" sz="3200" b="1" dirty="0">
                <a:solidFill>
                  <a:schemeClr val="bg1"/>
                </a:solidFill>
                <a:latin typeface="+mj-lt"/>
                <a:ea typeface="Open Sans" panose="020B0606030504020204" pitchFamily="34" charset="0"/>
                <a:cs typeface="Plus Jakarta Sans" pitchFamily="2" charset="0"/>
              </a:rPr>
              <a:t>01</a:t>
            </a:r>
          </a:p>
        </p:txBody>
      </p:sp>
      <p:sp>
        <p:nvSpPr>
          <p:cNvPr id="55" name="TextBox 54">
            <a:extLst>
              <a:ext uri="{FF2B5EF4-FFF2-40B4-BE49-F238E27FC236}">
                <a16:creationId xmlns:a16="http://schemas.microsoft.com/office/drawing/2014/main" id="{E6A41AAC-537C-0B2F-A9F5-EC4FFFCE4527}"/>
              </a:ext>
            </a:extLst>
          </p:cNvPr>
          <p:cNvSpPr txBox="1"/>
          <p:nvPr/>
        </p:nvSpPr>
        <p:spPr>
          <a:xfrm>
            <a:off x="2375820" y="2993173"/>
            <a:ext cx="2268669" cy="688073"/>
          </a:xfrm>
          <a:prstGeom prst="rect">
            <a:avLst/>
          </a:prstGeom>
          <a:noFill/>
        </p:spPr>
        <p:txBody>
          <a:bodyPr wrap="square" rtlCol="0">
            <a:spAutoFit/>
          </a:bodyPr>
          <a:lstStyle/>
          <a:p>
            <a:pPr>
              <a:lnSpc>
                <a:spcPct val="150000"/>
              </a:lnSpc>
            </a:pPr>
            <a:r>
              <a:rPr lang="en-US" sz="900" dirty="0">
                <a:solidFill>
                  <a:schemeClr val="bg1"/>
                </a:solidFill>
                <a:ea typeface="Open Sans" panose="020B0606030504020204" pitchFamily="34" charset="0"/>
                <a:cs typeface="Plus Jakarta Sans" pitchFamily="2" charset="0"/>
              </a:rPr>
              <a:t>SARIMA, </a:t>
            </a:r>
            <a:r>
              <a:rPr lang="en-US" sz="900" dirty="0" err="1">
                <a:solidFill>
                  <a:schemeClr val="bg1"/>
                </a:solidFill>
                <a:ea typeface="Open Sans" panose="020B0606030504020204" pitchFamily="34" charset="0"/>
                <a:cs typeface="Plus Jakarta Sans" pitchFamily="2" charset="0"/>
              </a:rPr>
              <a:t>satışlardaki</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haftalık</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ve</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dönemsel</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dalgalanmaları</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doğru</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şekilde</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modelleyebilir</a:t>
            </a:r>
            <a:r>
              <a:rPr lang="en-US" sz="900" dirty="0">
                <a:solidFill>
                  <a:schemeClr val="bg1"/>
                </a:solidFill>
                <a:ea typeface="Open Sans" panose="020B0606030504020204" pitchFamily="34" charset="0"/>
                <a:cs typeface="Plus Jakarta Sans" pitchFamily="2" charset="0"/>
              </a:rPr>
              <a:t>.</a:t>
            </a:r>
          </a:p>
        </p:txBody>
      </p:sp>
      <p:sp>
        <p:nvSpPr>
          <p:cNvPr id="56" name="TextBox 55">
            <a:extLst>
              <a:ext uri="{FF2B5EF4-FFF2-40B4-BE49-F238E27FC236}">
                <a16:creationId xmlns:a16="http://schemas.microsoft.com/office/drawing/2014/main" id="{D99C5AAB-3755-5613-DB7E-733EBDBEDB59}"/>
              </a:ext>
            </a:extLst>
          </p:cNvPr>
          <p:cNvSpPr txBox="1"/>
          <p:nvPr/>
        </p:nvSpPr>
        <p:spPr>
          <a:xfrm>
            <a:off x="2365499" y="2731959"/>
            <a:ext cx="2193651" cy="307777"/>
          </a:xfrm>
          <a:prstGeom prst="rect">
            <a:avLst/>
          </a:prstGeom>
          <a:noFill/>
        </p:spPr>
        <p:txBody>
          <a:bodyPr wrap="square" rtlCol="0">
            <a:spAutoFit/>
          </a:bodyPr>
          <a:lstStyle/>
          <a:p>
            <a:r>
              <a:rPr lang="en-US" sz="1400" dirty="0" err="1">
                <a:solidFill>
                  <a:schemeClr val="bg1"/>
                </a:solidFill>
                <a:latin typeface="+mj-lt"/>
                <a:ea typeface="Open Sans" panose="020B0606030504020204" pitchFamily="34" charset="0"/>
                <a:cs typeface="Plus Jakarta Sans" pitchFamily="2" charset="0"/>
              </a:rPr>
              <a:t>Mevsimsellik</a:t>
            </a:r>
            <a:r>
              <a:rPr lang="en-US" sz="1400" dirty="0">
                <a:solidFill>
                  <a:schemeClr val="bg1"/>
                </a:solidFill>
                <a:latin typeface="+mj-lt"/>
                <a:ea typeface="Open Sans" panose="020B0606030504020204" pitchFamily="34" charset="0"/>
                <a:cs typeface="Plus Jakarta Sans" pitchFamily="2" charset="0"/>
              </a:rPr>
              <a:t> </a:t>
            </a:r>
            <a:r>
              <a:rPr lang="en-US" sz="1400" dirty="0" err="1">
                <a:solidFill>
                  <a:schemeClr val="bg1"/>
                </a:solidFill>
                <a:latin typeface="+mj-lt"/>
                <a:ea typeface="Open Sans" panose="020B0606030504020204" pitchFamily="34" charset="0"/>
                <a:cs typeface="Plus Jakarta Sans" pitchFamily="2" charset="0"/>
              </a:rPr>
              <a:t>Uyumu</a:t>
            </a:r>
            <a:endParaRPr lang="en-US" sz="1400" dirty="0">
              <a:solidFill>
                <a:schemeClr val="bg1"/>
              </a:solidFill>
              <a:latin typeface="+mj-lt"/>
              <a:ea typeface="Open Sans" panose="020B0606030504020204" pitchFamily="34" charset="0"/>
              <a:cs typeface="Plus Jakarta Sans" pitchFamily="2" charset="0"/>
            </a:endParaRPr>
          </a:p>
        </p:txBody>
      </p:sp>
      <p:sp>
        <p:nvSpPr>
          <p:cNvPr id="59" name="Freeform 98">
            <a:extLst>
              <a:ext uri="{FF2B5EF4-FFF2-40B4-BE49-F238E27FC236}">
                <a16:creationId xmlns:a16="http://schemas.microsoft.com/office/drawing/2014/main" id="{6AD687EC-C7C4-3E52-3FB8-EDB12A09BDDA}"/>
              </a:ext>
            </a:extLst>
          </p:cNvPr>
          <p:cNvSpPr>
            <a:spLocks noEditPoints="1"/>
          </p:cNvSpPr>
          <p:nvPr/>
        </p:nvSpPr>
        <p:spPr bwMode="auto">
          <a:xfrm>
            <a:off x="4546894" y="2890283"/>
            <a:ext cx="338439" cy="424708"/>
          </a:xfrm>
          <a:custGeom>
            <a:avLst/>
            <a:gdLst>
              <a:gd name="T0" fmla="*/ 50 w 51"/>
              <a:gd name="T1" fmla="*/ 11 h 64"/>
              <a:gd name="T2" fmla="*/ 46 w 51"/>
              <a:gd name="T3" fmla="*/ 11 h 64"/>
              <a:gd name="T4" fmla="*/ 39 w 51"/>
              <a:gd name="T5" fmla="*/ 11 h 64"/>
              <a:gd name="T6" fmla="*/ 7 w 51"/>
              <a:gd name="T7" fmla="*/ 11 h 64"/>
              <a:gd name="T8" fmla="*/ 3 w 51"/>
              <a:gd name="T9" fmla="*/ 7 h 64"/>
              <a:gd name="T10" fmla="*/ 7 w 51"/>
              <a:gd name="T11" fmla="*/ 3 h 64"/>
              <a:gd name="T12" fmla="*/ 50 w 51"/>
              <a:gd name="T13" fmla="*/ 3 h 64"/>
              <a:gd name="T14" fmla="*/ 51 w 51"/>
              <a:gd name="T15" fmla="*/ 1 h 64"/>
              <a:gd name="T16" fmla="*/ 50 w 51"/>
              <a:gd name="T17" fmla="*/ 0 h 64"/>
              <a:gd name="T18" fmla="*/ 7 w 51"/>
              <a:gd name="T19" fmla="*/ 0 h 64"/>
              <a:gd name="T20" fmla="*/ 0 w 51"/>
              <a:gd name="T21" fmla="*/ 7 h 64"/>
              <a:gd name="T22" fmla="*/ 0 w 51"/>
              <a:gd name="T23" fmla="*/ 8 h 64"/>
              <a:gd name="T24" fmla="*/ 0 w 51"/>
              <a:gd name="T25" fmla="*/ 8 h 64"/>
              <a:gd name="T26" fmla="*/ 0 w 51"/>
              <a:gd name="T27" fmla="*/ 57 h 64"/>
              <a:gd name="T28" fmla="*/ 7 w 51"/>
              <a:gd name="T29" fmla="*/ 64 h 64"/>
              <a:gd name="T30" fmla="*/ 50 w 51"/>
              <a:gd name="T31" fmla="*/ 64 h 64"/>
              <a:gd name="T32" fmla="*/ 51 w 51"/>
              <a:gd name="T33" fmla="*/ 63 h 64"/>
              <a:gd name="T34" fmla="*/ 51 w 51"/>
              <a:gd name="T35" fmla="*/ 13 h 64"/>
              <a:gd name="T36" fmla="*/ 50 w 51"/>
              <a:gd name="T37" fmla="*/ 11 h 64"/>
              <a:gd name="T38" fmla="*/ 8 w 51"/>
              <a:gd name="T39" fmla="*/ 61 h 64"/>
              <a:gd name="T40" fmla="*/ 7 w 51"/>
              <a:gd name="T41" fmla="*/ 61 h 64"/>
              <a:gd name="T42" fmla="*/ 3 w 51"/>
              <a:gd name="T43" fmla="*/ 57 h 64"/>
              <a:gd name="T44" fmla="*/ 3 w 51"/>
              <a:gd name="T45" fmla="*/ 13 h 64"/>
              <a:gd name="T46" fmla="*/ 7 w 51"/>
              <a:gd name="T47" fmla="*/ 14 h 64"/>
              <a:gd name="T48" fmla="*/ 8 w 51"/>
              <a:gd name="T49" fmla="*/ 14 h 64"/>
              <a:gd name="T50" fmla="*/ 8 w 51"/>
              <a:gd name="T51" fmla="*/ 61 h 64"/>
              <a:gd name="T52" fmla="*/ 48 w 51"/>
              <a:gd name="T53" fmla="*/ 61 h 64"/>
              <a:gd name="T54" fmla="*/ 12 w 51"/>
              <a:gd name="T55" fmla="*/ 61 h 64"/>
              <a:gd name="T56" fmla="*/ 12 w 51"/>
              <a:gd name="T57" fmla="*/ 14 h 64"/>
              <a:gd name="T58" fmla="*/ 17 w 51"/>
              <a:gd name="T59" fmla="*/ 14 h 64"/>
              <a:gd name="T60" fmla="*/ 17 w 51"/>
              <a:gd name="T61" fmla="*/ 15 h 64"/>
              <a:gd name="T62" fmla="*/ 17 w 51"/>
              <a:gd name="T63" fmla="*/ 49 h 64"/>
              <a:gd name="T64" fmla="*/ 18 w 51"/>
              <a:gd name="T65" fmla="*/ 51 h 64"/>
              <a:gd name="T66" fmla="*/ 20 w 51"/>
              <a:gd name="T67" fmla="*/ 49 h 64"/>
              <a:gd name="T68" fmla="*/ 20 w 51"/>
              <a:gd name="T69" fmla="*/ 15 h 64"/>
              <a:gd name="T70" fmla="*/ 20 w 51"/>
              <a:gd name="T71" fmla="*/ 14 h 64"/>
              <a:gd name="T72" fmla="*/ 25 w 51"/>
              <a:gd name="T73" fmla="*/ 14 h 64"/>
              <a:gd name="T74" fmla="*/ 25 w 51"/>
              <a:gd name="T75" fmla="*/ 39 h 64"/>
              <a:gd name="T76" fmla="*/ 27 w 51"/>
              <a:gd name="T77" fmla="*/ 41 h 64"/>
              <a:gd name="T78" fmla="*/ 28 w 51"/>
              <a:gd name="T79" fmla="*/ 39 h 64"/>
              <a:gd name="T80" fmla="*/ 28 w 51"/>
              <a:gd name="T81" fmla="*/ 14 h 64"/>
              <a:gd name="T82" fmla="*/ 39 w 51"/>
              <a:gd name="T83" fmla="*/ 14 h 64"/>
              <a:gd name="T84" fmla="*/ 46 w 51"/>
              <a:gd name="T85" fmla="*/ 14 h 64"/>
              <a:gd name="T86" fmla="*/ 48 w 51"/>
              <a:gd name="T87" fmla="*/ 14 h 64"/>
              <a:gd name="T88" fmla="*/ 48 w 51"/>
              <a:gd name="T8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64">
                <a:moveTo>
                  <a:pt x="50" y="11"/>
                </a:moveTo>
                <a:cubicBezTo>
                  <a:pt x="46" y="11"/>
                  <a:pt x="46" y="11"/>
                  <a:pt x="46" y="11"/>
                </a:cubicBezTo>
                <a:cubicBezTo>
                  <a:pt x="39" y="11"/>
                  <a:pt x="39" y="11"/>
                  <a:pt x="39" y="11"/>
                </a:cubicBezTo>
                <a:cubicBezTo>
                  <a:pt x="7" y="11"/>
                  <a:pt x="7" y="11"/>
                  <a:pt x="7" y="11"/>
                </a:cubicBezTo>
                <a:cubicBezTo>
                  <a:pt x="5" y="11"/>
                  <a:pt x="3" y="9"/>
                  <a:pt x="3" y="7"/>
                </a:cubicBezTo>
                <a:cubicBezTo>
                  <a:pt x="3" y="5"/>
                  <a:pt x="5" y="3"/>
                  <a:pt x="7" y="3"/>
                </a:cubicBezTo>
                <a:cubicBezTo>
                  <a:pt x="50" y="3"/>
                  <a:pt x="50" y="3"/>
                  <a:pt x="50" y="3"/>
                </a:cubicBezTo>
                <a:cubicBezTo>
                  <a:pt x="51" y="3"/>
                  <a:pt x="51" y="2"/>
                  <a:pt x="51" y="1"/>
                </a:cubicBezTo>
                <a:cubicBezTo>
                  <a:pt x="51" y="0"/>
                  <a:pt x="51" y="0"/>
                  <a:pt x="50" y="0"/>
                </a:cubicBezTo>
                <a:cubicBezTo>
                  <a:pt x="7" y="0"/>
                  <a:pt x="7" y="0"/>
                  <a:pt x="7" y="0"/>
                </a:cubicBezTo>
                <a:cubicBezTo>
                  <a:pt x="3" y="0"/>
                  <a:pt x="0" y="3"/>
                  <a:pt x="0" y="7"/>
                </a:cubicBezTo>
                <a:cubicBezTo>
                  <a:pt x="0" y="7"/>
                  <a:pt x="0" y="8"/>
                  <a:pt x="0" y="8"/>
                </a:cubicBezTo>
                <a:cubicBezTo>
                  <a:pt x="0" y="8"/>
                  <a:pt x="0" y="8"/>
                  <a:pt x="0" y="8"/>
                </a:cubicBezTo>
                <a:cubicBezTo>
                  <a:pt x="0" y="57"/>
                  <a:pt x="0" y="57"/>
                  <a:pt x="0" y="57"/>
                </a:cubicBezTo>
                <a:cubicBezTo>
                  <a:pt x="0" y="61"/>
                  <a:pt x="3" y="64"/>
                  <a:pt x="7" y="64"/>
                </a:cubicBezTo>
                <a:cubicBezTo>
                  <a:pt x="50" y="64"/>
                  <a:pt x="50" y="64"/>
                  <a:pt x="50" y="64"/>
                </a:cubicBezTo>
                <a:cubicBezTo>
                  <a:pt x="51" y="64"/>
                  <a:pt x="51" y="64"/>
                  <a:pt x="51" y="63"/>
                </a:cubicBezTo>
                <a:cubicBezTo>
                  <a:pt x="51" y="13"/>
                  <a:pt x="51" y="13"/>
                  <a:pt x="51" y="13"/>
                </a:cubicBezTo>
                <a:cubicBezTo>
                  <a:pt x="51" y="12"/>
                  <a:pt x="51" y="11"/>
                  <a:pt x="50" y="11"/>
                </a:cubicBezTo>
                <a:close/>
                <a:moveTo>
                  <a:pt x="8" y="61"/>
                </a:moveTo>
                <a:cubicBezTo>
                  <a:pt x="7" y="61"/>
                  <a:pt x="7" y="61"/>
                  <a:pt x="7" y="61"/>
                </a:cubicBezTo>
                <a:cubicBezTo>
                  <a:pt x="5" y="61"/>
                  <a:pt x="3" y="59"/>
                  <a:pt x="3" y="57"/>
                </a:cubicBezTo>
                <a:cubicBezTo>
                  <a:pt x="3" y="13"/>
                  <a:pt x="3" y="13"/>
                  <a:pt x="3" y="13"/>
                </a:cubicBezTo>
                <a:cubicBezTo>
                  <a:pt x="4" y="14"/>
                  <a:pt x="6" y="14"/>
                  <a:pt x="7" y="14"/>
                </a:cubicBezTo>
                <a:cubicBezTo>
                  <a:pt x="8" y="14"/>
                  <a:pt x="8" y="14"/>
                  <a:pt x="8" y="14"/>
                </a:cubicBezTo>
                <a:lnTo>
                  <a:pt x="8" y="61"/>
                </a:lnTo>
                <a:close/>
                <a:moveTo>
                  <a:pt x="48" y="61"/>
                </a:moveTo>
                <a:cubicBezTo>
                  <a:pt x="12" y="61"/>
                  <a:pt x="12" y="61"/>
                  <a:pt x="12" y="61"/>
                </a:cubicBezTo>
                <a:cubicBezTo>
                  <a:pt x="12" y="14"/>
                  <a:pt x="12" y="14"/>
                  <a:pt x="12" y="14"/>
                </a:cubicBezTo>
                <a:cubicBezTo>
                  <a:pt x="17" y="14"/>
                  <a:pt x="17" y="14"/>
                  <a:pt x="17" y="14"/>
                </a:cubicBezTo>
                <a:cubicBezTo>
                  <a:pt x="17" y="14"/>
                  <a:pt x="17" y="14"/>
                  <a:pt x="17" y="15"/>
                </a:cubicBezTo>
                <a:cubicBezTo>
                  <a:pt x="17" y="49"/>
                  <a:pt x="17" y="49"/>
                  <a:pt x="17" y="49"/>
                </a:cubicBezTo>
                <a:cubicBezTo>
                  <a:pt x="17" y="50"/>
                  <a:pt x="17" y="51"/>
                  <a:pt x="18" y="51"/>
                </a:cubicBezTo>
                <a:cubicBezTo>
                  <a:pt x="19" y="51"/>
                  <a:pt x="20" y="50"/>
                  <a:pt x="20" y="49"/>
                </a:cubicBezTo>
                <a:cubicBezTo>
                  <a:pt x="20" y="15"/>
                  <a:pt x="20" y="15"/>
                  <a:pt x="20" y="15"/>
                </a:cubicBezTo>
                <a:cubicBezTo>
                  <a:pt x="20" y="14"/>
                  <a:pt x="20" y="14"/>
                  <a:pt x="20" y="14"/>
                </a:cubicBezTo>
                <a:cubicBezTo>
                  <a:pt x="25" y="14"/>
                  <a:pt x="25" y="14"/>
                  <a:pt x="25" y="14"/>
                </a:cubicBezTo>
                <a:cubicBezTo>
                  <a:pt x="25" y="39"/>
                  <a:pt x="25" y="39"/>
                  <a:pt x="25" y="39"/>
                </a:cubicBezTo>
                <a:cubicBezTo>
                  <a:pt x="25" y="40"/>
                  <a:pt x="26" y="41"/>
                  <a:pt x="27" y="41"/>
                </a:cubicBezTo>
                <a:cubicBezTo>
                  <a:pt x="28" y="41"/>
                  <a:pt x="28" y="40"/>
                  <a:pt x="28" y="39"/>
                </a:cubicBezTo>
                <a:cubicBezTo>
                  <a:pt x="28" y="14"/>
                  <a:pt x="28" y="14"/>
                  <a:pt x="28" y="14"/>
                </a:cubicBezTo>
                <a:cubicBezTo>
                  <a:pt x="39" y="14"/>
                  <a:pt x="39" y="14"/>
                  <a:pt x="39" y="14"/>
                </a:cubicBezTo>
                <a:cubicBezTo>
                  <a:pt x="46" y="14"/>
                  <a:pt x="46" y="14"/>
                  <a:pt x="46" y="14"/>
                </a:cubicBezTo>
                <a:cubicBezTo>
                  <a:pt x="48" y="14"/>
                  <a:pt x="48" y="14"/>
                  <a:pt x="48" y="14"/>
                </a:cubicBezTo>
                <a:lnTo>
                  <a:pt x="48" y="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Freeform 99">
            <a:extLst>
              <a:ext uri="{FF2B5EF4-FFF2-40B4-BE49-F238E27FC236}">
                <a16:creationId xmlns:a16="http://schemas.microsoft.com/office/drawing/2014/main" id="{A096FAC8-6977-35E8-7F37-BAC0988B5AC4}"/>
              </a:ext>
            </a:extLst>
          </p:cNvPr>
          <p:cNvSpPr>
            <a:spLocks/>
          </p:cNvSpPr>
          <p:nvPr/>
        </p:nvSpPr>
        <p:spPr bwMode="auto">
          <a:xfrm>
            <a:off x="4586710" y="2923463"/>
            <a:ext cx="298623" cy="26544"/>
          </a:xfrm>
          <a:custGeom>
            <a:avLst/>
            <a:gdLst>
              <a:gd name="T0" fmla="*/ 44 w 45"/>
              <a:gd name="T1" fmla="*/ 0 h 4"/>
              <a:gd name="T2" fmla="*/ 1 w 45"/>
              <a:gd name="T3" fmla="*/ 0 h 4"/>
              <a:gd name="T4" fmla="*/ 0 w 45"/>
              <a:gd name="T5" fmla="*/ 2 h 4"/>
              <a:gd name="T6" fmla="*/ 1 w 45"/>
              <a:gd name="T7" fmla="*/ 4 h 4"/>
              <a:gd name="T8" fmla="*/ 44 w 45"/>
              <a:gd name="T9" fmla="*/ 4 h 4"/>
              <a:gd name="T10" fmla="*/ 45 w 45"/>
              <a:gd name="T11" fmla="*/ 2 h 4"/>
              <a:gd name="T12" fmla="*/ 44 w 4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5" h="4">
                <a:moveTo>
                  <a:pt x="44" y="0"/>
                </a:moveTo>
                <a:cubicBezTo>
                  <a:pt x="1" y="0"/>
                  <a:pt x="1" y="0"/>
                  <a:pt x="1" y="0"/>
                </a:cubicBezTo>
                <a:cubicBezTo>
                  <a:pt x="0" y="0"/>
                  <a:pt x="0" y="1"/>
                  <a:pt x="0" y="2"/>
                </a:cubicBezTo>
                <a:cubicBezTo>
                  <a:pt x="0" y="3"/>
                  <a:pt x="0" y="4"/>
                  <a:pt x="1" y="4"/>
                </a:cubicBezTo>
                <a:cubicBezTo>
                  <a:pt x="44" y="4"/>
                  <a:pt x="44" y="4"/>
                  <a:pt x="44" y="4"/>
                </a:cubicBezTo>
                <a:cubicBezTo>
                  <a:pt x="45" y="4"/>
                  <a:pt x="45" y="3"/>
                  <a:pt x="45" y="2"/>
                </a:cubicBezTo>
                <a:cubicBezTo>
                  <a:pt x="45" y="1"/>
                  <a:pt x="45" y="0"/>
                  <a:pt x="4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Arrow: Pentagon 60">
            <a:extLst>
              <a:ext uri="{FF2B5EF4-FFF2-40B4-BE49-F238E27FC236}">
                <a16:creationId xmlns:a16="http://schemas.microsoft.com/office/drawing/2014/main" id="{4A0F7615-971F-E98A-AD68-850F803C7AC2}"/>
              </a:ext>
            </a:extLst>
          </p:cNvPr>
          <p:cNvSpPr/>
          <p:nvPr/>
        </p:nvSpPr>
        <p:spPr>
          <a:xfrm>
            <a:off x="1066461" y="4109038"/>
            <a:ext cx="4318339" cy="99142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3" name="Arrow: Pentagon 3">
            <a:extLst>
              <a:ext uri="{FF2B5EF4-FFF2-40B4-BE49-F238E27FC236}">
                <a16:creationId xmlns:a16="http://schemas.microsoft.com/office/drawing/2014/main" id="{06FCE56D-E9E7-5782-3ABD-A37CC865EF7F}"/>
              </a:ext>
            </a:extLst>
          </p:cNvPr>
          <p:cNvSpPr/>
          <p:nvPr/>
        </p:nvSpPr>
        <p:spPr>
          <a:xfrm>
            <a:off x="1066461" y="3678064"/>
            <a:ext cx="1283075" cy="1422399"/>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0 w 978408"/>
              <a:gd name="connsiteY5" fmla="*/ 0 h 484632"/>
              <a:gd name="connsiteX0" fmla="*/ 0 w 978408"/>
              <a:gd name="connsiteY0" fmla="*/ 134938 h 619570"/>
              <a:gd name="connsiteX1" fmla="*/ 617030 w 978408"/>
              <a:gd name="connsiteY1" fmla="*/ 0 h 619570"/>
              <a:gd name="connsiteX2" fmla="*/ 978408 w 978408"/>
              <a:gd name="connsiteY2" fmla="*/ 377254 h 619570"/>
              <a:gd name="connsiteX3" fmla="*/ 736092 w 978408"/>
              <a:gd name="connsiteY3" fmla="*/ 619570 h 619570"/>
              <a:gd name="connsiteX4" fmla="*/ 0 w 978408"/>
              <a:gd name="connsiteY4" fmla="*/ 619570 h 619570"/>
              <a:gd name="connsiteX5" fmla="*/ 0 w 978408"/>
              <a:gd name="connsiteY5" fmla="*/ 134938 h 619570"/>
              <a:gd name="connsiteX0" fmla="*/ 0 w 978408"/>
              <a:gd name="connsiteY0" fmla="*/ 134938 h 619570"/>
              <a:gd name="connsiteX1" fmla="*/ 617030 w 978408"/>
              <a:gd name="connsiteY1" fmla="*/ 0 h 619570"/>
              <a:gd name="connsiteX2" fmla="*/ 978408 w 978408"/>
              <a:gd name="connsiteY2" fmla="*/ 377254 h 619570"/>
              <a:gd name="connsiteX3" fmla="*/ 620205 w 978408"/>
              <a:gd name="connsiteY3" fmla="*/ 462408 h 619570"/>
              <a:gd name="connsiteX4" fmla="*/ 0 w 978408"/>
              <a:gd name="connsiteY4" fmla="*/ 619570 h 619570"/>
              <a:gd name="connsiteX5" fmla="*/ 0 w 978408"/>
              <a:gd name="connsiteY5" fmla="*/ 134938 h 619570"/>
              <a:gd name="connsiteX0" fmla="*/ 0 w 792670"/>
              <a:gd name="connsiteY0" fmla="*/ 134938 h 619570"/>
              <a:gd name="connsiteX1" fmla="*/ 617030 w 792670"/>
              <a:gd name="connsiteY1" fmla="*/ 0 h 619570"/>
              <a:gd name="connsiteX2" fmla="*/ 792670 w 792670"/>
              <a:gd name="connsiteY2" fmla="*/ 193104 h 619570"/>
              <a:gd name="connsiteX3" fmla="*/ 620205 w 792670"/>
              <a:gd name="connsiteY3" fmla="*/ 462408 h 619570"/>
              <a:gd name="connsiteX4" fmla="*/ 0 w 792670"/>
              <a:gd name="connsiteY4" fmla="*/ 619570 h 619570"/>
              <a:gd name="connsiteX5" fmla="*/ 0 w 792670"/>
              <a:gd name="connsiteY5" fmla="*/ 134938 h 619570"/>
              <a:gd name="connsiteX0" fmla="*/ 0 w 799020"/>
              <a:gd name="connsiteY0" fmla="*/ 134938 h 619570"/>
              <a:gd name="connsiteX1" fmla="*/ 617030 w 799020"/>
              <a:gd name="connsiteY1" fmla="*/ 0 h 619570"/>
              <a:gd name="connsiteX2" fmla="*/ 799020 w 799020"/>
              <a:gd name="connsiteY2" fmla="*/ 210566 h 619570"/>
              <a:gd name="connsiteX3" fmla="*/ 620205 w 799020"/>
              <a:gd name="connsiteY3" fmla="*/ 462408 h 619570"/>
              <a:gd name="connsiteX4" fmla="*/ 0 w 799020"/>
              <a:gd name="connsiteY4" fmla="*/ 619570 h 619570"/>
              <a:gd name="connsiteX5" fmla="*/ 0 w 799020"/>
              <a:gd name="connsiteY5" fmla="*/ 134938 h 619570"/>
              <a:gd name="connsiteX0" fmla="*/ 0 w 799020"/>
              <a:gd name="connsiteY0" fmla="*/ 201613 h 686245"/>
              <a:gd name="connsiteX1" fmla="*/ 599567 w 799020"/>
              <a:gd name="connsiteY1" fmla="*/ 0 h 686245"/>
              <a:gd name="connsiteX2" fmla="*/ 799020 w 799020"/>
              <a:gd name="connsiteY2" fmla="*/ 277241 h 686245"/>
              <a:gd name="connsiteX3" fmla="*/ 620205 w 799020"/>
              <a:gd name="connsiteY3" fmla="*/ 529083 h 686245"/>
              <a:gd name="connsiteX4" fmla="*/ 0 w 799020"/>
              <a:gd name="connsiteY4" fmla="*/ 686245 h 686245"/>
              <a:gd name="connsiteX5" fmla="*/ 0 w 799020"/>
              <a:gd name="connsiteY5" fmla="*/ 201613 h 686245"/>
              <a:gd name="connsiteX0" fmla="*/ 0 w 799020"/>
              <a:gd name="connsiteY0" fmla="*/ 201613 h 686245"/>
              <a:gd name="connsiteX1" fmla="*/ 599567 w 799020"/>
              <a:gd name="connsiteY1" fmla="*/ 0 h 686245"/>
              <a:gd name="connsiteX2" fmla="*/ 799020 w 799020"/>
              <a:gd name="connsiteY2" fmla="*/ 277241 h 686245"/>
              <a:gd name="connsiteX3" fmla="*/ 612267 w 799020"/>
              <a:gd name="connsiteY3" fmla="*/ 452883 h 686245"/>
              <a:gd name="connsiteX4" fmla="*/ 0 w 799020"/>
              <a:gd name="connsiteY4" fmla="*/ 686245 h 686245"/>
              <a:gd name="connsiteX5" fmla="*/ 0 w 799020"/>
              <a:gd name="connsiteY5" fmla="*/ 201613 h 686245"/>
              <a:gd name="connsiteX0" fmla="*/ 0 w 764095"/>
              <a:gd name="connsiteY0" fmla="*/ 201613 h 686245"/>
              <a:gd name="connsiteX1" fmla="*/ 599567 w 764095"/>
              <a:gd name="connsiteY1" fmla="*/ 0 h 686245"/>
              <a:gd name="connsiteX2" fmla="*/ 764095 w 764095"/>
              <a:gd name="connsiteY2" fmla="*/ 186753 h 686245"/>
              <a:gd name="connsiteX3" fmla="*/ 612267 w 764095"/>
              <a:gd name="connsiteY3" fmla="*/ 452883 h 686245"/>
              <a:gd name="connsiteX4" fmla="*/ 0 w 764095"/>
              <a:gd name="connsiteY4" fmla="*/ 686245 h 686245"/>
              <a:gd name="connsiteX5" fmla="*/ 0 w 764095"/>
              <a:gd name="connsiteY5" fmla="*/ 201613 h 686245"/>
              <a:gd name="connsiteX0" fmla="*/ 0 w 759333"/>
              <a:gd name="connsiteY0" fmla="*/ 201613 h 686245"/>
              <a:gd name="connsiteX1" fmla="*/ 599567 w 759333"/>
              <a:gd name="connsiteY1" fmla="*/ 0 h 686245"/>
              <a:gd name="connsiteX2" fmla="*/ 759333 w 759333"/>
              <a:gd name="connsiteY2" fmla="*/ 201040 h 686245"/>
              <a:gd name="connsiteX3" fmla="*/ 612267 w 759333"/>
              <a:gd name="connsiteY3" fmla="*/ 452883 h 686245"/>
              <a:gd name="connsiteX4" fmla="*/ 0 w 759333"/>
              <a:gd name="connsiteY4" fmla="*/ 686245 h 686245"/>
              <a:gd name="connsiteX5" fmla="*/ 0 w 759333"/>
              <a:gd name="connsiteY5" fmla="*/ 201613 h 686245"/>
              <a:gd name="connsiteX0" fmla="*/ 0 w 759333"/>
              <a:gd name="connsiteY0" fmla="*/ 201613 h 686245"/>
              <a:gd name="connsiteX1" fmla="*/ 599567 w 759333"/>
              <a:gd name="connsiteY1" fmla="*/ 0 h 686245"/>
              <a:gd name="connsiteX2" fmla="*/ 759333 w 759333"/>
              <a:gd name="connsiteY2" fmla="*/ 201040 h 686245"/>
              <a:gd name="connsiteX3" fmla="*/ 629730 w 759333"/>
              <a:gd name="connsiteY3" fmla="*/ 452883 h 686245"/>
              <a:gd name="connsiteX4" fmla="*/ 0 w 759333"/>
              <a:gd name="connsiteY4" fmla="*/ 686245 h 686245"/>
              <a:gd name="connsiteX5" fmla="*/ 0 w 759333"/>
              <a:gd name="connsiteY5" fmla="*/ 201613 h 686245"/>
              <a:gd name="connsiteX0" fmla="*/ 0 w 759333"/>
              <a:gd name="connsiteY0" fmla="*/ 203200 h 687832"/>
              <a:gd name="connsiteX1" fmla="*/ 621792 w 759333"/>
              <a:gd name="connsiteY1" fmla="*/ 0 h 687832"/>
              <a:gd name="connsiteX2" fmla="*/ 759333 w 759333"/>
              <a:gd name="connsiteY2" fmla="*/ 202627 h 687832"/>
              <a:gd name="connsiteX3" fmla="*/ 629730 w 759333"/>
              <a:gd name="connsiteY3" fmla="*/ 454470 h 687832"/>
              <a:gd name="connsiteX4" fmla="*/ 0 w 759333"/>
              <a:gd name="connsiteY4" fmla="*/ 687832 h 687832"/>
              <a:gd name="connsiteX5" fmla="*/ 0 w 759333"/>
              <a:gd name="connsiteY5" fmla="*/ 203200 h 687832"/>
              <a:gd name="connsiteX0" fmla="*/ 0 w 759333"/>
              <a:gd name="connsiteY0" fmla="*/ 196850 h 681482"/>
              <a:gd name="connsiteX1" fmla="*/ 605917 w 759333"/>
              <a:gd name="connsiteY1" fmla="*/ 0 h 681482"/>
              <a:gd name="connsiteX2" fmla="*/ 759333 w 759333"/>
              <a:gd name="connsiteY2" fmla="*/ 196277 h 681482"/>
              <a:gd name="connsiteX3" fmla="*/ 629730 w 759333"/>
              <a:gd name="connsiteY3" fmla="*/ 448120 h 681482"/>
              <a:gd name="connsiteX4" fmla="*/ 0 w 759333"/>
              <a:gd name="connsiteY4" fmla="*/ 681482 h 681482"/>
              <a:gd name="connsiteX5" fmla="*/ 0 w 759333"/>
              <a:gd name="connsiteY5" fmla="*/ 196850 h 681482"/>
              <a:gd name="connsiteX0" fmla="*/ 0 w 741870"/>
              <a:gd name="connsiteY0" fmla="*/ 196850 h 681482"/>
              <a:gd name="connsiteX1" fmla="*/ 605917 w 741870"/>
              <a:gd name="connsiteY1" fmla="*/ 0 h 681482"/>
              <a:gd name="connsiteX2" fmla="*/ 741870 w 741870"/>
              <a:gd name="connsiteY2" fmla="*/ 156589 h 681482"/>
              <a:gd name="connsiteX3" fmla="*/ 629730 w 741870"/>
              <a:gd name="connsiteY3" fmla="*/ 448120 h 681482"/>
              <a:gd name="connsiteX4" fmla="*/ 0 w 741870"/>
              <a:gd name="connsiteY4" fmla="*/ 681482 h 681482"/>
              <a:gd name="connsiteX5" fmla="*/ 0 w 741870"/>
              <a:gd name="connsiteY5" fmla="*/ 196850 h 681482"/>
              <a:gd name="connsiteX0" fmla="*/ 0 w 741870"/>
              <a:gd name="connsiteY0" fmla="*/ 223837 h 708469"/>
              <a:gd name="connsiteX1" fmla="*/ 551942 w 741870"/>
              <a:gd name="connsiteY1" fmla="*/ 0 h 708469"/>
              <a:gd name="connsiteX2" fmla="*/ 741870 w 741870"/>
              <a:gd name="connsiteY2" fmla="*/ 183576 h 708469"/>
              <a:gd name="connsiteX3" fmla="*/ 629730 w 741870"/>
              <a:gd name="connsiteY3" fmla="*/ 475107 h 708469"/>
              <a:gd name="connsiteX4" fmla="*/ 0 w 741870"/>
              <a:gd name="connsiteY4" fmla="*/ 708469 h 708469"/>
              <a:gd name="connsiteX5" fmla="*/ 0 w 741870"/>
              <a:gd name="connsiteY5" fmla="*/ 223837 h 708469"/>
              <a:gd name="connsiteX0" fmla="*/ 0 w 741870"/>
              <a:gd name="connsiteY0" fmla="*/ 223837 h 708469"/>
              <a:gd name="connsiteX1" fmla="*/ 551942 w 741870"/>
              <a:gd name="connsiteY1" fmla="*/ 0 h 708469"/>
              <a:gd name="connsiteX2" fmla="*/ 741870 w 741870"/>
              <a:gd name="connsiteY2" fmla="*/ 183576 h 708469"/>
              <a:gd name="connsiteX3" fmla="*/ 569405 w 741870"/>
              <a:gd name="connsiteY3" fmla="*/ 421132 h 708469"/>
              <a:gd name="connsiteX4" fmla="*/ 0 w 741870"/>
              <a:gd name="connsiteY4" fmla="*/ 708469 h 708469"/>
              <a:gd name="connsiteX5" fmla="*/ 0 w 741870"/>
              <a:gd name="connsiteY5" fmla="*/ 223837 h 708469"/>
              <a:gd name="connsiteX0" fmla="*/ 0 w 741870"/>
              <a:gd name="connsiteY0" fmla="*/ 223837 h 708469"/>
              <a:gd name="connsiteX1" fmla="*/ 551942 w 741870"/>
              <a:gd name="connsiteY1" fmla="*/ 0 h 708469"/>
              <a:gd name="connsiteX2" fmla="*/ 741870 w 741870"/>
              <a:gd name="connsiteY2" fmla="*/ 183576 h 708469"/>
              <a:gd name="connsiteX3" fmla="*/ 590042 w 741870"/>
              <a:gd name="connsiteY3" fmla="*/ 437007 h 708469"/>
              <a:gd name="connsiteX4" fmla="*/ 0 w 741870"/>
              <a:gd name="connsiteY4" fmla="*/ 708469 h 708469"/>
              <a:gd name="connsiteX5" fmla="*/ 0 w 741870"/>
              <a:gd name="connsiteY5" fmla="*/ 223837 h 708469"/>
              <a:gd name="connsiteX0" fmla="*/ 0 w 741870"/>
              <a:gd name="connsiteY0" fmla="*/ 215899 h 700531"/>
              <a:gd name="connsiteX1" fmla="*/ 526542 w 741870"/>
              <a:gd name="connsiteY1" fmla="*/ 0 h 700531"/>
              <a:gd name="connsiteX2" fmla="*/ 741870 w 741870"/>
              <a:gd name="connsiteY2" fmla="*/ 175638 h 700531"/>
              <a:gd name="connsiteX3" fmla="*/ 590042 w 741870"/>
              <a:gd name="connsiteY3" fmla="*/ 429069 h 700531"/>
              <a:gd name="connsiteX4" fmla="*/ 0 w 741870"/>
              <a:gd name="connsiteY4" fmla="*/ 700531 h 700531"/>
              <a:gd name="connsiteX5" fmla="*/ 0 w 741870"/>
              <a:gd name="connsiteY5" fmla="*/ 215899 h 70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1870" h="700531">
                <a:moveTo>
                  <a:pt x="0" y="215899"/>
                </a:moveTo>
                <a:lnTo>
                  <a:pt x="526542" y="0"/>
                </a:lnTo>
                <a:lnTo>
                  <a:pt x="741870" y="175638"/>
                </a:lnTo>
                <a:lnTo>
                  <a:pt x="590042" y="429069"/>
                </a:lnTo>
                <a:lnTo>
                  <a:pt x="0" y="700531"/>
                </a:lnTo>
                <a:lnTo>
                  <a:pt x="0" y="215899"/>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0" name="TextBox 319">
            <a:extLst>
              <a:ext uri="{FF2B5EF4-FFF2-40B4-BE49-F238E27FC236}">
                <a16:creationId xmlns:a16="http://schemas.microsoft.com/office/drawing/2014/main" id="{D764E08B-4D83-2675-D1B6-402F2D1F0CEC}"/>
              </a:ext>
            </a:extLst>
          </p:cNvPr>
          <p:cNvSpPr txBox="1"/>
          <p:nvPr/>
        </p:nvSpPr>
        <p:spPr>
          <a:xfrm>
            <a:off x="1232180" y="4005349"/>
            <a:ext cx="795888" cy="584775"/>
          </a:xfrm>
          <a:prstGeom prst="rect">
            <a:avLst/>
          </a:prstGeom>
          <a:noFill/>
        </p:spPr>
        <p:txBody>
          <a:bodyPr wrap="square" rtlCol="0">
            <a:spAutoFit/>
          </a:bodyPr>
          <a:lstStyle/>
          <a:p>
            <a:pPr algn="ctr"/>
            <a:r>
              <a:rPr lang="en-US" sz="3200" b="1" dirty="0">
                <a:solidFill>
                  <a:schemeClr val="bg1"/>
                </a:solidFill>
                <a:latin typeface="+mj-lt"/>
                <a:ea typeface="Open Sans" panose="020B0606030504020204" pitchFamily="34" charset="0"/>
                <a:cs typeface="Plus Jakarta Sans" pitchFamily="2" charset="0"/>
              </a:rPr>
              <a:t>03</a:t>
            </a:r>
          </a:p>
        </p:txBody>
      </p:sp>
      <p:sp>
        <p:nvSpPr>
          <p:cNvPr id="321" name="TextBox 320">
            <a:extLst>
              <a:ext uri="{FF2B5EF4-FFF2-40B4-BE49-F238E27FC236}">
                <a16:creationId xmlns:a16="http://schemas.microsoft.com/office/drawing/2014/main" id="{13EFA437-82E9-E12D-CB47-C84673B303F7}"/>
              </a:ext>
            </a:extLst>
          </p:cNvPr>
          <p:cNvSpPr txBox="1"/>
          <p:nvPr/>
        </p:nvSpPr>
        <p:spPr>
          <a:xfrm>
            <a:off x="1930029" y="4427299"/>
            <a:ext cx="2795152" cy="688073"/>
          </a:xfrm>
          <a:prstGeom prst="rect">
            <a:avLst/>
          </a:prstGeom>
          <a:noFill/>
        </p:spPr>
        <p:txBody>
          <a:bodyPr wrap="square" rtlCol="0">
            <a:spAutoFit/>
          </a:bodyPr>
          <a:lstStyle/>
          <a:p>
            <a:pPr>
              <a:lnSpc>
                <a:spcPct val="150000"/>
              </a:lnSpc>
            </a:pPr>
            <a:r>
              <a:rPr lang="en-US" sz="900" dirty="0" err="1">
                <a:solidFill>
                  <a:schemeClr val="bg1"/>
                </a:solidFill>
                <a:ea typeface="Open Sans" panose="020B0606030504020204" pitchFamily="34" charset="0"/>
                <a:cs typeface="Plus Jakarta Sans" pitchFamily="2" charset="0"/>
              </a:rPr>
              <a:t>Parametreleri</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açıkça</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yorumlanabilir</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işletme</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sahipleri</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sonuçları</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kolayca</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anlayabilir</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ve</a:t>
            </a:r>
            <a:r>
              <a:rPr lang="en-US" sz="900" dirty="0">
                <a:solidFill>
                  <a:schemeClr val="bg1"/>
                </a:solidFill>
                <a:ea typeface="Open Sans" panose="020B0606030504020204" pitchFamily="34" charset="0"/>
                <a:cs typeface="Plus Jakarta Sans" pitchFamily="2" charset="0"/>
              </a:rPr>
              <a:t> </a:t>
            </a:r>
            <a:r>
              <a:rPr lang="en-US" sz="900" dirty="0" err="1">
                <a:solidFill>
                  <a:schemeClr val="bg1"/>
                </a:solidFill>
                <a:ea typeface="Open Sans" panose="020B0606030504020204" pitchFamily="34" charset="0"/>
                <a:cs typeface="Plus Jakarta Sans" pitchFamily="2" charset="0"/>
              </a:rPr>
              <a:t>uygulayabilir</a:t>
            </a:r>
            <a:r>
              <a:rPr lang="en-US" sz="900" dirty="0">
                <a:solidFill>
                  <a:schemeClr val="bg1"/>
                </a:solidFill>
                <a:ea typeface="Open Sans" panose="020B0606030504020204" pitchFamily="34" charset="0"/>
                <a:cs typeface="Plus Jakarta Sans" pitchFamily="2" charset="0"/>
              </a:rPr>
              <a:t>.</a:t>
            </a:r>
          </a:p>
        </p:txBody>
      </p:sp>
      <p:sp>
        <p:nvSpPr>
          <p:cNvPr id="322" name="TextBox 321">
            <a:extLst>
              <a:ext uri="{FF2B5EF4-FFF2-40B4-BE49-F238E27FC236}">
                <a16:creationId xmlns:a16="http://schemas.microsoft.com/office/drawing/2014/main" id="{A22B3B80-4B5D-3EB4-7C55-300128433337}"/>
              </a:ext>
            </a:extLst>
          </p:cNvPr>
          <p:cNvSpPr txBox="1"/>
          <p:nvPr/>
        </p:nvSpPr>
        <p:spPr>
          <a:xfrm>
            <a:off x="2176641" y="4200467"/>
            <a:ext cx="1803775" cy="307777"/>
          </a:xfrm>
          <a:prstGeom prst="rect">
            <a:avLst/>
          </a:prstGeom>
          <a:noFill/>
        </p:spPr>
        <p:txBody>
          <a:bodyPr wrap="square" rtlCol="0">
            <a:spAutoFit/>
          </a:bodyPr>
          <a:lstStyle/>
          <a:p>
            <a:r>
              <a:rPr lang="en-US" sz="1400" dirty="0">
                <a:solidFill>
                  <a:schemeClr val="bg1"/>
                </a:solidFill>
                <a:latin typeface="+mj-lt"/>
                <a:ea typeface="Open Sans" panose="020B0606030504020204" pitchFamily="34" charset="0"/>
                <a:cs typeface="Plus Jakarta Sans" pitchFamily="2" charset="0"/>
              </a:rPr>
              <a:t>Model </a:t>
            </a:r>
            <a:r>
              <a:rPr lang="en-US" sz="1400" dirty="0" err="1">
                <a:solidFill>
                  <a:schemeClr val="bg1"/>
                </a:solidFill>
                <a:latin typeface="+mj-lt"/>
                <a:ea typeface="Open Sans" panose="020B0606030504020204" pitchFamily="34" charset="0"/>
                <a:cs typeface="Plus Jakarta Sans" pitchFamily="2" charset="0"/>
              </a:rPr>
              <a:t>Şeffaflığı</a:t>
            </a:r>
            <a:r>
              <a:rPr lang="en-US" sz="1400" dirty="0">
                <a:solidFill>
                  <a:schemeClr val="bg1"/>
                </a:solidFill>
                <a:latin typeface="+mj-lt"/>
                <a:ea typeface="Open Sans" panose="020B0606030504020204" pitchFamily="34" charset="0"/>
                <a:cs typeface="Plus Jakarta Sans" pitchFamily="2" charset="0"/>
              </a:rPr>
              <a:t> </a:t>
            </a:r>
          </a:p>
        </p:txBody>
      </p:sp>
      <p:sp>
        <p:nvSpPr>
          <p:cNvPr id="324" name="Freeform 42">
            <a:extLst>
              <a:ext uri="{FF2B5EF4-FFF2-40B4-BE49-F238E27FC236}">
                <a16:creationId xmlns:a16="http://schemas.microsoft.com/office/drawing/2014/main" id="{00AC2DBB-A633-C434-C227-7BF81C5E56F3}"/>
              </a:ext>
            </a:extLst>
          </p:cNvPr>
          <p:cNvSpPr>
            <a:spLocks/>
          </p:cNvSpPr>
          <p:nvPr/>
        </p:nvSpPr>
        <p:spPr bwMode="auto">
          <a:xfrm>
            <a:off x="4490743" y="4414094"/>
            <a:ext cx="380044" cy="426917"/>
          </a:xfrm>
          <a:custGeom>
            <a:avLst/>
            <a:gdLst>
              <a:gd name="T0" fmla="*/ 44 w 50"/>
              <a:gd name="T1" fmla="*/ 0 h 56"/>
              <a:gd name="T2" fmla="*/ 41 w 50"/>
              <a:gd name="T3" fmla="*/ 0 h 56"/>
              <a:gd name="T4" fmla="*/ 39 w 50"/>
              <a:gd name="T5" fmla="*/ 1 h 56"/>
              <a:gd name="T6" fmla="*/ 41 w 50"/>
              <a:gd name="T7" fmla="*/ 3 h 56"/>
              <a:gd name="T8" fmla="*/ 44 w 50"/>
              <a:gd name="T9" fmla="*/ 3 h 56"/>
              <a:gd name="T10" fmla="*/ 47 w 50"/>
              <a:gd name="T11" fmla="*/ 6 h 56"/>
              <a:gd name="T12" fmla="*/ 47 w 50"/>
              <a:gd name="T13" fmla="*/ 50 h 56"/>
              <a:gd name="T14" fmla="*/ 44 w 50"/>
              <a:gd name="T15" fmla="*/ 54 h 56"/>
              <a:gd name="T16" fmla="*/ 6 w 50"/>
              <a:gd name="T17" fmla="*/ 54 h 56"/>
              <a:gd name="T18" fmla="*/ 3 w 50"/>
              <a:gd name="T19" fmla="*/ 50 h 56"/>
              <a:gd name="T20" fmla="*/ 3 w 50"/>
              <a:gd name="T21" fmla="*/ 6 h 56"/>
              <a:gd name="T22" fmla="*/ 6 w 50"/>
              <a:gd name="T23" fmla="*/ 3 h 56"/>
              <a:gd name="T24" fmla="*/ 10 w 50"/>
              <a:gd name="T25" fmla="*/ 3 h 56"/>
              <a:gd name="T26" fmla="*/ 11 w 50"/>
              <a:gd name="T27" fmla="*/ 1 h 56"/>
              <a:gd name="T28" fmla="*/ 10 w 50"/>
              <a:gd name="T29" fmla="*/ 0 h 56"/>
              <a:gd name="T30" fmla="*/ 6 w 50"/>
              <a:gd name="T31" fmla="*/ 0 h 56"/>
              <a:gd name="T32" fmla="*/ 0 w 50"/>
              <a:gd name="T33" fmla="*/ 6 h 56"/>
              <a:gd name="T34" fmla="*/ 0 w 50"/>
              <a:gd name="T35" fmla="*/ 50 h 56"/>
              <a:gd name="T36" fmla="*/ 6 w 50"/>
              <a:gd name="T37" fmla="*/ 56 h 56"/>
              <a:gd name="T38" fmla="*/ 44 w 50"/>
              <a:gd name="T39" fmla="*/ 56 h 56"/>
              <a:gd name="T40" fmla="*/ 50 w 50"/>
              <a:gd name="T41" fmla="*/ 50 h 56"/>
              <a:gd name="T42" fmla="*/ 50 w 50"/>
              <a:gd name="T43" fmla="*/ 6 h 56"/>
              <a:gd name="T44" fmla="*/ 44 w 50"/>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56">
                <a:moveTo>
                  <a:pt x="44" y="0"/>
                </a:moveTo>
                <a:cubicBezTo>
                  <a:pt x="41" y="0"/>
                  <a:pt x="41" y="0"/>
                  <a:pt x="41" y="0"/>
                </a:cubicBezTo>
                <a:cubicBezTo>
                  <a:pt x="40" y="0"/>
                  <a:pt x="39" y="1"/>
                  <a:pt x="39" y="1"/>
                </a:cubicBezTo>
                <a:cubicBezTo>
                  <a:pt x="39" y="2"/>
                  <a:pt x="40" y="3"/>
                  <a:pt x="41" y="3"/>
                </a:cubicBezTo>
                <a:cubicBezTo>
                  <a:pt x="44" y="3"/>
                  <a:pt x="44" y="3"/>
                  <a:pt x="44" y="3"/>
                </a:cubicBezTo>
                <a:cubicBezTo>
                  <a:pt x="46" y="3"/>
                  <a:pt x="47" y="4"/>
                  <a:pt x="47" y="6"/>
                </a:cubicBezTo>
                <a:cubicBezTo>
                  <a:pt x="47" y="50"/>
                  <a:pt x="47" y="50"/>
                  <a:pt x="47" y="50"/>
                </a:cubicBezTo>
                <a:cubicBezTo>
                  <a:pt x="47" y="52"/>
                  <a:pt x="46" y="54"/>
                  <a:pt x="44" y="54"/>
                </a:cubicBezTo>
                <a:cubicBezTo>
                  <a:pt x="6" y="54"/>
                  <a:pt x="6" y="54"/>
                  <a:pt x="6" y="54"/>
                </a:cubicBezTo>
                <a:cubicBezTo>
                  <a:pt x="4" y="54"/>
                  <a:pt x="3" y="52"/>
                  <a:pt x="3" y="50"/>
                </a:cubicBezTo>
                <a:cubicBezTo>
                  <a:pt x="3" y="6"/>
                  <a:pt x="3" y="6"/>
                  <a:pt x="3" y="6"/>
                </a:cubicBezTo>
                <a:cubicBezTo>
                  <a:pt x="3" y="4"/>
                  <a:pt x="4" y="3"/>
                  <a:pt x="6" y="3"/>
                </a:cubicBezTo>
                <a:cubicBezTo>
                  <a:pt x="10" y="3"/>
                  <a:pt x="10" y="3"/>
                  <a:pt x="10" y="3"/>
                </a:cubicBezTo>
                <a:cubicBezTo>
                  <a:pt x="10" y="3"/>
                  <a:pt x="11" y="2"/>
                  <a:pt x="11" y="1"/>
                </a:cubicBezTo>
                <a:cubicBezTo>
                  <a:pt x="11" y="1"/>
                  <a:pt x="10" y="0"/>
                  <a:pt x="10" y="0"/>
                </a:cubicBezTo>
                <a:cubicBezTo>
                  <a:pt x="6" y="0"/>
                  <a:pt x="6" y="0"/>
                  <a:pt x="6" y="0"/>
                </a:cubicBezTo>
                <a:cubicBezTo>
                  <a:pt x="3" y="0"/>
                  <a:pt x="0" y="3"/>
                  <a:pt x="0" y="6"/>
                </a:cubicBezTo>
                <a:cubicBezTo>
                  <a:pt x="0" y="50"/>
                  <a:pt x="0" y="50"/>
                  <a:pt x="0" y="50"/>
                </a:cubicBezTo>
                <a:cubicBezTo>
                  <a:pt x="0" y="54"/>
                  <a:pt x="3" y="56"/>
                  <a:pt x="6" y="56"/>
                </a:cubicBezTo>
                <a:cubicBezTo>
                  <a:pt x="44" y="56"/>
                  <a:pt x="44" y="56"/>
                  <a:pt x="44" y="56"/>
                </a:cubicBezTo>
                <a:cubicBezTo>
                  <a:pt x="47" y="56"/>
                  <a:pt x="50" y="54"/>
                  <a:pt x="50" y="50"/>
                </a:cubicBezTo>
                <a:cubicBezTo>
                  <a:pt x="50" y="6"/>
                  <a:pt x="50" y="6"/>
                  <a:pt x="50" y="6"/>
                </a:cubicBezTo>
                <a:cubicBezTo>
                  <a:pt x="50" y="3"/>
                  <a:pt x="47" y="0"/>
                  <a:pt x="4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5" name="Freeform 43">
            <a:extLst>
              <a:ext uri="{FF2B5EF4-FFF2-40B4-BE49-F238E27FC236}">
                <a16:creationId xmlns:a16="http://schemas.microsoft.com/office/drawing/2014/main" id="{04B02F10-1D40-0945-741C-CD5EBA0C55EC}"/>
              </a:ext>
            </a:extLst>
          </p:cNvPr>
          <p:cNvSpPr>
            <a:spLocks noEditPoints="1"/>
          </p:cNvSpPr>
          <p:nvPr/>
        </p:nvSpPr>
        <p:spPr bwMode="auto">
          <a:xfrm>
            <a:off x="4589554" y="4368489"/>
            <a:ext cx="190022" cy="114013"/>
          </a:xfrm>
          <a:custGeom>
            <a:avLst/>
            <a:gdLst>
              <a:gd name="T0" fmla="*/ 4 w 25"/>
              <a:gd name="T1" fmla="*/ 15 h 15"/>
              <a:gd name="T2" fmla="*/ 21 w 25"/>
              <a:gd name="T3" fmla="*/ 15 h 15"/>
              <a:gd name="T4" fmla="*/ 25 w 25"/>
              <a:gd name="T5" fmla="*/ 11 h 15"/>
              <a:gd name="T6" fmla="*/ 25 w 25"/>
              <a:gd name="T7" fmla="*/ 4 h 15"/>
              <a:gd name="T8" fmla="*/ 21 w 25"/>
              <a:gd name="T9" fmla="*/ 0 h 15"/>
              <a:gd name="T10" fmla="*/ 4 w 25"/>
              <a:gd name="T11" fmla="*/ 0 h 15"/>
              <a:gd name="T12" fmla="*/ 0 w 25"/>
              <a:gd name="T13" fmla="*/ 4 h 15"/>
              <a:gd name="T14" fmla="*/ 0 w 25"/>
              <a:gd name="T15" fmla="*/ 11 h 15"/>
              <a:gd name="T16" fmla="*/ 4 w 25"/>
              <a:gd name="T17" fmla="*/ 15 h 15"/>
              <a:gd name="T18" fmla="*/ 2 w 25"/>
              <a:gd name="T19" fmla="*/ 4 h 15"/>
              <a:gd name="T20" fmla="*/ 4 w 25"/>
              <a:gd name="T21" fmla="*/ 3 h 15"/>
              <a:gd name="T22" fmla="*/ 21 w 25"/>
              <a:gd name="T23" fmla="*/ 3 h 15"/>
              <a:gd name="T24" fmla="*/ 22 w 25"/>
              <a:gd name="T25" fmla="*/ 4 h 15"/>
              <a:gd name="T26" fmla="*/ 22 w 25"/>
              <a:gd name="T27" fmla="*/ 11 h 15"/>
              <a:gd name="T28" fmla="*/ 21 w 25"/>
              <a:gd name="T29" fmla="*/ 12 h 15"/>
              <a:gd name="T30" fmla="*/ 4 w 25"/>
              <a:gd name="T31" fmla="*/ 12 h 15"/>
              <a:gd name="T32" fmla="*/ 2 w 25"/>
              <a:gd name="T33" fmla="*/ 11 h 15"/>
              <a:gd name="T34" fmla="*/ 2 w 25"/>
              <a:gd name="T3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5">
                <a:moveTo>
                  <a:pt x="4" y="15"/>
                </a:moveTo>
                <a:cubicBezTo>
                  <a:pt x="21" y="15"/>
                  <a:pt x="21" y="15"/>
                  <a:pt x="21" y="15"/>
                </a:cubicBezTo>
                <a:cubicBezTo>
                  <a:pt x="23" y="15"/>
                  <a:pt x="25" y="13"/>
                  <a:pt x="25" y="11"/>
                </a:cubicBezTo>
                <a:cubicBezTo>
                  <a:pt x="25" y="4"/>
                  <a:pt x="25" y="4"/>
                  <a:pt x="25" y="4"/>
                </a:cubicBezTo>
                <a:cubicBezTo>
                  <a:pt x="25" y="2"/>
                  <a:pt x="23" y="0"/>
                  <a:pt x="21" y="0"/>
                </a:cubicBezTo>
                <a:cubicBezTo>
                  <a:pt x="4" y="0"/>
                  <a:pt x="4" y="0"/>
                  <a:pt x="4" y="0"/>
                </a:cubicBezTo>
                <a:cubicBezTo>
                  <a:pt x="1" y="0"/>
                  <a:pt x="0" y="2"/>
                  <a:pt x="0" y="4"/>
                </a:cubicBezTo>
                <a:cubicBezTo>
                  <a:pt x="0" y="11"/>
                  <a:pt x="0" y="11"/>
                  <a:pt x="0" y="11"/>
                </a:cubicBezTo>
                <a:cubicBezTo>
                  <a:pt x="0" y="13"/>
                  <a:pt x="1" y="15"/>
                  <a:pt x="4" y="15"/>
                </a:cubicBezTo>
                <a:close/>
                <a:moveTo>
                  <a:pt x="2" y="4"/>
                </a:moveTo>
                <a:cubicBezTo>
                  <a:pt x="2" y="3"/>
                  <a:pt x="3" y="3"/>
                  <a:pt x="4" y="3"/>
                </a:cubicBezTo>
                <a:cubicBezTo>
                  <a:pt x="21" y="3"/>
                  <a:pt x="21" y="3"/>
                  <a:pt x="21" y="3"/>
                </a:cubicBezTo>
                <a:cubicBezTo>
                  <a:pt x="21" y="3"/>
                  <a:pt x="22" y="3"/>
                  <a:pt x="22" y="4"/>
                </a:cubicBezTo>
                <a:cubicBezTo>
                  <a:pt x="22" y="11"/>
                  <a:pt x="22" y="11"/>
                  <a:pt x="22" y="11"/>
                </a:cubicBezTo>
                <a:cubicBezTo>
                  <a:pt x="22" y="12"/>
                  <a:pt x="21" y="12"/>
                  <a:pt x="21" y="12"/>
                </a:cubicBezTo>
                <a:cubicBezTo>
                  <a:pt x="4" y="12"/>
                  <a:pt x="4" y="12"/>
                  <a:pt x="4" y="12"/>
                </a:cubicBezTo>
                <a:cubicBezTo>
                  <a:pt x="3" y="12"/>
                  <a:pt x="2" y="12"/>
                  <a:pt x="2" y="11"/>
                </a:cubicBezTo>
                <a:lnTo>
                  <a:pt x="2"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6" name="Freeform 44">
            <a:extLst>
              <a:ext uri="{FF2B5EF4-FFF2-40B4-BE49-F238E27FC236}">
                <a16:creationId xmlns:a16="http://schemas.microsoft.com/office/drawing/2014/main" id="{160FBC80-EB04-817C-FA80-28332CAEA389}"/>
              </a:ext>
            </a:extLst>
          </p:cNvPr>
          <p:cNvSpPr>
            <a:spLocks/>
          </p:cNvSpPr>
          <p:nvPr/>
        </p:nvSpPr>
        <p:spPr bwMode="auto">
          <a:xfrm>
            <a:off x="4559151" y="4543309"/>
            <a:ext cx="250829" cy="15202"/>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0"/>
                  <a:pt x="0" y="1"/>
                </a:cubicBezTo>
                <a:cubicBezTo>
                  <a:pt x="0" y="2"/>
                  <a:pt x="1" y="2"/>
                  <a:pt x="1" y="2"/>
                </a:cubicBezTo>
                <a:cubicBezTo>
                  <a:pt x="31" y="2"/>
                  <a:pt x="31" y="2"/>
                  <a:pt x="31" y="2"/>
                </a:cubicBezTo>
                <a:cubicBezTo>
                  <a:pt x="32" y="2"/>
                  <a:pt x="33" y="2"/>
                  <a:pt x="33" y="1"/>
                </a:cubicBezTo>
                <a:cubicBezTo>
                  <a:pt x="33" y="0"/>
                  <a:pt x="32"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7" name="Freeform 45">
            <a:extLst>
              <a:ext uri="{FF2B5EF4-FFF2-40B4-BE49-F238E27FC236}">
                <a16:creationId xmlns:a16="http://schemas.microsoft.com/office/drawing/2014/main" id="{4E12AB0C-6FC0-B685-383D-EA3085539463}"/>
              </a:ext>
            </a:extLst>
          </p:cNvPr>
          <p:cNvSpPr>
            <a:spLocks/>
          </p:cNvSpPr>
          <p:nvPr/>
        </p:nvSpPr>
        <p:spPr bwMode="auto">
          <a:xfrm>
            <a:off x="4559151" y="4596516"/>
            <a:ext cx="250829" cy="15202"/>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0"/>
                  <a:pt x="0" y="1"/>
                </a:cubicBezTo>
                <a:cubicBezTo>
                  <a:pt x="0" y="2"/>
                  <a:pt x="1" y="2"/>
                  <a:pt x="1" y="2"/>
                </a:cubicBezTo>
                <a:cubicBezTo>
                  <a:pt x="31" y="2"/>
                  <a:pt x="31" y="2"/>
                  <a:pt x="31" y="2"/>
                </a:cubicBezTo>
                <a:cubicBezTo>
                  <a:pt x="32" y="2"/>
                  <a:pt x="33" y="2"/>
                  <a:pt x="33" y="1"/>
                </a:cubicBezTo>
                <a:cubicBezTo>
                  <a:pt x="33" y="0"/>
                  <a:pt x="32"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8" name="Freeform 46">
            <a:extLst>
              <a:ext uri="{FF2B5EF4-FFF2-40B4-BE49-F238E27FC236}">
                <a16:creationId xmlns:a16="http://schemas.microsoft.com/office/drawing/2014/main" id="{996A97B5-4377-9448-A2C6-CD938AC9951A}"/>
              </a:ext>
            </a:extLst>
          </p:cNvPr>
          <p:cNvSpPr>
            <a:spLocks/>
          </p:cNvSpPr>
          <p:nvPr/>
        </p:nvSpPr>
        <p:spPr bwMode="auto">
          <a:xfrm>
            <a:off x="4559151" y="4649722"/>
            <a:ext cx="250829" cy="15202"/>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1"/>
                  <a:pt x="0" y="1"/>
                </a:cubicBezTo>
                <a:cubicBezTo>
                  <a:pt x="0" y="2"/>
                  <a:pt x="1" y="2"/>
                  <a:pt x="1" y="2"/>
                </a:cubicBezTo>
                <a:cubicBezTo>
                  <a:pt x="31" y="2"/>
                  <a:pt x="31" y="2"/>
                  <a:pt x="31" y="2"/>
                </a:cubicBezTo>
                <a:cubicBezTo>
                  <a:pt x="32" y="2"/>
                  <a:pt x="33" y="2"/>
                  <a:pt x="33" y="1"/>
                </a:cubicBezTo>
                <a:cubicBezTo>
                  <a:pt x="33" y="1"/>
                  <a:pt x="32"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9" name="Freeform 47">
            <a:extLst>
              <a:ext uri="{FF2B5EF4-FFF2-40B4-BE49-F238E27FC236}">
                <a16:creationId xmlns:a16="http://schemas.microsoft.com/office/drawing/2014/main" id="{E150BD81-B823-D2DF-CBAC-BB9E7CC43B02}"/>
              </a:ext>
            </a:extLst>
          </p:cNvPr>
          <p:cNvSpPr>
            <a:spLocks/>
          </p:cNvSpPr>
          <p:nvPr/>
        </p:nvSpPr>
        <p:spPr bwMode="auto">
          <a:xfrm>
            <a:off x="4559151" y="4702928"/>
            <a:ext cx="250829" cy="15202"/>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1"/>
                  <a:pt x="0" y="1"/>
                </a:cubicBezTo>
                <a:cubicBezTo>
                  <a:pt x="0" y="2"/>
                  <a:pt x="1" y="2"/>
                  <a:pt x="1" y="2"/>
                </a:cubicBezTo>
                <a:cubicBezTo>
                  <a:pt x="31" y="2"/>
                  <a:pt x="31" y="2"/>
                  <a:pt x="31" y="2"/>
                </a:cubicBezTo>
                <a:cubicBezTo>
                  <a:pt x="32" y="2"/>
                  <a:pt x="33" y="2"/>
                  <a:pt x="33" y="1"/>
                </a:cubicBezTo>
                <a:cubicBezTo>
                  <a:pt x="33" y="1"/>
                  <a:pt x="32"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0" name="Freeform 48">
            <a:extLst>
              <a:ext uri="{FF2B5EF4-FFF2-40B4-BE49-F238E27FC236}">
                <a16:creationId xmlns:a16="http://schemas.microsoft.com/office/drawing/2014/main" id="{C9436182-D711-948E-2F25-8F55D51637E2}"/>
              </a:ext>
            </a:extLst>
          </p:cNvPr>
          <p:cNvSpPr>
            <a:spLocks/>
          </p:cNvSpPr>
          <p:nvPr/>
        </p:nvSpPr>
        <p:spPr bwMode="auto">
          <a:xfrm>
            <a:off x="4559151" y="4756134"/>
            <a:ext cx="250829" cy="15202"/>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1"/>
                  <a:pt x="0" y="1"/>
                </a:cubicBezTo>
                <a:cubicBezTo>
                  <a:pt x="0" y="2"/>
                  <a:pt x="1" y="2"/>
                  <a:pt x="1" y="2"/>
                </a:cubicBezTo>
                <a:cubicBezTo>
                  <a:pt x="31" y="2"/>
                  <a:pt x="31" y="2"/>
                  <a:pt x="31" y="2"/>
                </a:cubicBezTo>
                <a:cubicBezTo>
                  <a:pt x="32" y="2"/>
                  <a:pt x="33" y="2"/>
                  <a:pt x="33" y="1"/>
                </a:cubicBezTo>
                <a:cubicBezTo>
                  <a:pt x="33" y="1"/>
                  <a:pt x="32"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1" name="Arrow: Pentagon 330">
            <a:extLst>
              <a:ext uri="{FF2B5EF4-FFF2-40B4-BE49-F238E27FC236}">
                <a16:creationId xmlns:a16="http://schemas.microsoft.com/office/drawing/2014/main" id="{E9ABE0AE-4A3E-852A-B597-64F176FEEC00}"/>
              </a:ext>
            </a:extLst>
          </p:cNvPr>
          <p:cNvSpPr/>
          <p:nvPr/>
        </p:nvSpPr>
        <p:spPr>
          <a:xfrm flipH="1">
            <a:off x="6807202" y="2653459"/>
            <a:ext cx="4318339" cy="99142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2" name="Arrow: Pentagon 3">
            <a:extLst>
              <a:ext uri="{FF2B5EF4-FFF2-40B4-BE49-F238E27FC236}">
                <a16:creationId xmlns:a16="http://schemas.microsoft.com/office/drawing/2014/main" id="{9C70A96E-4B15-73E8-8F16-0F8FD57A0FF9}"/>
              </a:ext>
            </a:extLst>
          </p:cNvPr>
          <p:cNvSpPr/>
          <p:nvPr/>
        </p:nvSpPr>
        <p:spPr>
          <a:xfrm flipH="1">
            <a:off x="9842466" y="2222485"/>
            <a:ext cx="1283075" cy="1422399"/>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0 w 978408"/>
              <a:gd name="connsiteY5" fmla="*/ 0 h 484632"/>
              <a:gd name="connsiteX0" fmla="*/ 0 w 978408"/>
              <a:gd name="connsiteY0" fmla="*/ 134938 h 619570"/>
              <a:gd name="connsiteX1" fmla="*/ 617030 w 978408"/>
              <a:gd name="connsiteY1" fmla="*/ 0 h 619570"/>
              <a:gd name="connsiteX2" fmla="*/ 978408 w 978408"/>
              <a:gd name="connsiteY2" fmla="*/ 377254 h 619570"/>
              <a:gd name="connsiteX3" fmla="*/ 736092 w 978408"/>
              <a:gd name="connsiteY3" fmla="*/ 619570 h 619570"/>
              <a:gd name="connsiteX4" fmla="*/ 0 w 978408"/>
              <a:gd name="connsiteY4" fmla="*/ 619570 h 619570"/>
              <a:gd name="connsiteX5" fmla="*/ 0 w 978408"/>
              <a:gd name="connsiteY5" fmla="*/ 134938 h 619570"/>
              <a:gd name="connsiteX0" fmla="*/ 0 w 978408"/>
              <a:gd name="connsiteY0" fmla="*/ 134938 h 619570"/>
              <a:gd name="connsiteX1" fmla="*/ 617030 w 978408"/>
              <a:gd name="connsiteY1" fmla="*/ 0 h 619570"/>
              <a:gd name="connsiteX2" fmla="*/ 978408 w 978408"/>
              <a:gd name="connsiteY2" fmla="*/ 377254 h 619570"/>
              <a:gd name="connsiteX3" fmla="*/ 620205 w 978408"/>
              <a:gd name="connsiteY3" fmla="*/ 462408 h 619570"/>
              <a:gd name="connsiteX4" fmla="*/ 0 w 978408"/>
              <a:gd name="connsiteY4" fmla="*/ 619570 h 619570"/>
              <a:gd name="connsiteX5" fmla="*/ 0 w 978408"/>
              <a:gd name="connsiteY5" fmla="*/ 134938 h 619570"/>
              <a:gd name="connsiteX0" fmla="*/ 0 w 792670"/>
              <a:gd name="connsiteY0" fmla="*/ 134938 h 619570"/>
              <a:gd name="connsiteX1" fmla="*/ 617030 w 792670"/>
              <a:gd name="connsiteY1" fmla="*/ 0 h 619570"/>
              <a:gd name="connsiteX2" fmla="*/ 792670 w 792670"/>
              <a:gd name="connsiteY2" fmla="*/ 193104 h 619570"/>
              <a:gd name="connsiteX3" fmla="*/ 620205 w 792670"/>
              <a:gd name="connsiteY3" fmla="*/ 462408 h 619570"/>
              <a:gd name="connsiteX4" fmla="*/ 0 w 792670"/>
              <a:gd name="connsiteY4" fmla="*/ 619570 h 619570"/>
              <a:gd name="connsiteX5" fmla="*/ 0 w 792670"/>
              <a:gd name="connsiteY5" fmla="*/ 134938 h 619570"/>
              <a:gd name="connsiteX0" fmla="*/ 0 w 799020"/>
              <a:gd name="connsiteY0" fmla="*/ 134938 h 619570"/>
              <a:gd name="connsiteX1" fmla="*/ 617030 w 799020"/>
              <a:gd name="connsiteY1" fmla="*/ 0 h 619570"/>
              <a:gd name="connsiteX2" fmla="*/ 799020 w 799020"/>
              <a:gd name="connsiteY2" fmla="*/ 210566 h 619570"/>
              <a:gd name="connsiteX3" fmla="*/ 620205 w 799020"/>
              <a:gd name="connsiteY3" fmla="*/ 462408 h 619570"/>
              <a:gd name="connsiteX4" fmla="*/ 0 w 799020"/>
              <a:gd name="connsiteY4" fmla="*/ 619570 h 619570"/>
              <a:gd name="connsiteX5" fmla="*/ 0 w 799020"/>
              <a:gd name="connsiteY5" fmla="*/ 134938 h 619570"/>
              <a:gd name="connsiteX0" fmla="*/ 0 w 799020"/>
              <a:gd name="connsiteY0" fmla="*/ 201613 h 686245"/>
              <a:gd name="connsiteX1" fmla="*/ 599567 w 799020"/>
              <a:gd name="connsiteY1" fmla="*/ 0 h 686245"/>
              <a:gd name="connsiteX2" fmla="*/ 799020 w 799020"/>
              <a:gd name="connsiteY2" fmla="*/ 277241 h 686245"/>
              <a:gd name="connsiteX3" fmla="*/ 620205 w 799020"/>
              <a:gd name="connsiteY3" fmla="*/ 529083 h 686245"/>
              <a:gd name="connsiteX4" fmla="*/ 0 w 799020"/>
              <a:gd name="connsiteY4" fmla="*/ 686245 h 686245"/>
              <a:gd name="connsiteX5" fmla="*/ 0 w 799020"/>
              <a:gd name="connsiteY5" fmla="*/ 201613 h 686245"/>
              <a:gd name="connsiteX0" fmla="*/ 0 w 799020"/>
              <a:gd name="connsiteY0" fmla="*/ 201613 h 686245"/>
              <a:gd name="connsiteX1" fmla="*/ 599567 w 799020"/>
              <a:gd name="connsiteY1" fmla="*/ 0 h 686245"/>
              <a:gd name="connsiteX2" fmla="*/ 799020 w 799020"/>
              <a:gd name="connsiteY2" fmla="*/ 277241 h 686245"/>
              <a:gd name="connsiteX3" fmla="*/ 612267 w 799020"/>
              <a:gd name="connsiteY3" fmla="*/ 452883 h 686245"/>
              <a:gd name="connsiteX4" fmla="*/ 0 w 799020"/>
              <a:gd name="connsiteY4" fmla="*/ 686245 h 686245"/>
              <a:gd name="connsiteX5" fmla="*/ 0 w 799020"/>
              <a:gd name="connsiteY5" fmla="*/ 201613 h 686245"/>
              <a:gd name="connsiteX0" fmla="*/ 0 w 764095"/>
              <a:gd name="connsiteY0" fmla="*/ 201613 h 686245"/>
              <a:gd name="connsiteX1" fmla="*/ 599567 w 764095"/>
              <a:gd name="connsiteY1" fmla="*/ 0 h 686245"/>
              <a:gd name="connsiteX2" fmla="*/ 764095 w 764095"/>
              <a:gd name="connsiteY2" fmla="*/ 186753 h 686245"/>
              <a:gd name="connsiteX3" fmla="*/ 612267 w 764095"/>
              <a:gd name="connsiteY3" fmla="*/ 452883 h 686245"/>
              <a:gd name="connsiteX4" fmla="*/ 0 w 764095"/>
              <a:gd name="connsiteY4" fmla="*/ 686245 h 686245"/>
              <a:gd name="connsiteX5" fmla="*/ 0 w 764095"/>
              <a:gd name="connsiteY5" fmla="*/ 201613 h 686245"/>
              <a:gd name="connsiteX0" fmla="*/ 0 w 759333"/>
              <a:gd name="connsiteY0" fmla="*/ 201613 h 686245"/>
              <a:gd name="connsiteX1" fmla="*/ 599567 w 759333"/>
              <a:gd name="connsiteY1" fmla="*/ 0 h 686245"/>
              <a:gd name="connsiteX2" fmla="*/ 759333 w 759333"/>
              <a:gd name="connsiteY2" fmla="*/ 201040 h 686245"/>
              <a:gd name="connsiteX3" fmla="*/ 612267 w 759333"/>
              <a:gd name="connsiteY3" fmla="*/ 452883 h 686245"/>
              <a:gd name="connsiteX4" fmla="*/ 0 w 759333"/>
              <a:gd name="connsiteY4" fmla="*/ 686245 h 686245"/>
              <a:gd name="connsiteX5" fmla="*/ 0 w 759333"/>
              <a:gd name="connsiteY5" fmla="*/ 201613 h 686245"/>
              <a:gd name="connsiteX0" fmla="*/ 0 w 759333"/>
              <a:gd name="connsiteY0" fmla="*/ 201613 h 686245"/>
              <a:gd name="connsiteX1" fmla="*/ 599567 w 759333"/>
              <a:gd name="connsiteY1" fmla="*/ 0 h 686245"/>
              <a:gd name="connsiteX2" fmla="*/ 759333 w 759333"/>
              <a:gd name="connsiteY2" fmla="*/ 201040 h 686245"/>
              <a:gd name="connsiteX3" fmla="*/ 629730 w 759333"/>
              <a:gd name="connsiteY3" fmla="*/ 452883 h 686245"/>
              <a:gd name="connsiteX4" fmla="*/ 0 w 759333"/>
              <a:gd name="connsiteY4" fmla="*/ 686245 h 686245"/>
              <a:gd name="connsiteX5" fmla="*/ 0 w 759333"/>
              <a:gd name="connsiteY5" fmla="*/ 201613 h 686245"/>
              <a:gd name="connsiteX0" fmla="*/ 0 w 759333"/>
              <a:gd name="connsiteY0" fmla="*/ 203200 h 687832"/>
              <a:gd name="connsiteX1" fmla="*/ 621792 w 759333"/>
              <a:gd name="connsiteY1" fmla="*/ 0 h 687832"/>
              <a:gd name="connsiteX2" fmla="*/ 759333 w 759333"/>
              <a:gd name="connsiteY2" fmla="*/ 202627 h 687832"/>
              <a:gd name="connsiteX3" fmla="*/ 629730 w 759333"/>
              <a:gd name="connsiteY3" fmla="*/ 454470 h 687832"/>
              <a:gd name="connsiteX4" fmla="*/ 0 w 759333"/>
              <a:gd name="connsiteY4" fmla="*/ 687832 h 687832"/>
              <a:gd name="connsiteX5" fmla="*/ 0 w 759333"/>
              <a:gd name="connsiteY5" fmla="*/ 203200 h 687832"/>
              <a:gd name="connsiteX0" fmla="*/ 0 w 759333"/>
              <a:gd name="connsiteY0" fmla="*/ 196850 h 681482"/>
              <a:gd name="connsiteX1" fmla="*/ 605917 w 759333"/>
              <a:gd name="connsiteY1" fmla="*/ 0 h 681482"/>
              <a:gd name="connsiteX2" fmla="*/ 759333 w 759333"/>
              <a:gd name="connsiteY2" fmla="*/ 196277 h 681482"/>
              <a:gd name="connsiteX3" fmla="*/ 629730 w 759333"/>
              <a:gd name="connsiteY3" fmla="*/ 448120 h 681482"/>
              <a:gd name="connsiteX4" fmla="*/ 0 w 759333"/>
              <a:gd name="connsiteY4" fmla="*/ 681482 h 681482"/>
              <a:gd name="connsiteX5" fmla="*/ 0 w 759333"/>
              <a:gd name="connsiteY5" fmla="*/ 196850 h 681482"/>
              <a:gd name="connsiteX0" fmla="*/ 0 w 741870"/>
              <a:gd name="connsiteY0" fmla="*/ 196850 h 681482"/>
              <a:gd name="connsiteX1" fmla="*/ 605917 w 741870"/>
              <a:gd name="connsiteY1" fmla="*/ 0 h 681482"/>
              <a:gd name="connsiteX2" fmla="*/ 741870 w 741870"/>
              <a:gd name="connsiteY2" fmla="*/ 156589 h 681482"/>
              <a:gd name="connsiteX3" fmla="*/ 629730 w 741870"/>
              <a:gd name="connsiteY3" fmla="*/ 448120 h 681482"/>
              <a:gd name="connsiteX4" fmla="*/ 0 w 741870"/>
              <a:gd name="connsiteY4" fmla="*/ 681482 h 681482"/>
              <a:gd name="connsiteX5" fmla="*/ 0 w 741870"/>
              <a:gd name="connsiteY5" fmla="*/ 196850 h 681482"/>
              <a:gd name="connsiteX0" fmla="*/ 0 w 741870"/>
              <a:gd name="connsiteY0" fmla="*/ 223837 h 708469"/>
              <a:gd name="connsiteX1" fmla="*/ 551942 w 741870"/>
              <a:gd name="connsiteY1" fmla="*/ 0 h 708469"/>
              <a:gd name="connsiteX2" fmla="*/ 741870 w 741870"/>
              <a:gd name="connsiteY2" fmla="*/ 183576 h 708469"/>
              <a:gd name="connsiteX3" fmla="*/ 629730 w 741870"/>
              <a:gd name="connsiteY3" fmla="*/ 475107 h 708469"/>
              <a:gd name="connsiteX4" fmla="*/ 0 w 741870"/>
              <a:gd name="connsiteY4" fmla="*/ 708469 h 708469"/>
              <a:gd name="connsiteX5" fmla="*/ 0 w 741870"/>
              <a:gd name="connsiteY5" fmla="*/ 223837 h 708469"/>
              <a:gd name="connsiteX0" fmla="*/ 0 w 741870"/>
              <a:gd name="connsiteY0" fmla="*/ 223837 h 708469"/>
              <a:gd name="connsiteX1" fmla="*/ 551942 w 741870"/>
              <a:gd name="connsiteY1" fmla="*/ 0 h 708469"/>
              <a:gd name="connsiteX2" fmla="*/ 741870 w 741870"/>
              <a:gd name="connsiteY2" fmla="*/ 183576 h 708469"/>
              <a:gd name="connsiteX3" fmla="*/ 569405 w 741870"/>
              <a:gd name="connsiteY3" fmla="*/ 421132 h 708469"/>
              <a:gd name="connsiteX4" fmla="*/ 0 w 741870"/>
              <a:gd name="connsiteY4" fmla="*/ 708469 h 708469"/>
              <a:gd name="connsiteX5" fmla="*/ 0 w 741870"/>
              <a:gd name="connsiteY5" fmla="*/ 223837 h 708469"/>
              <a:gd name="connsiteX0" fmla="*/ 0 w 741870"/>
              <a:gd name="connsiteY0" fmla="*/ 223837 h 708469"/>
              <a:gd name="connsiteX1" fmla="*/ 551942 w 741870"/>
              <a:gd name="connsiteY1" fmla="*/ 0 h 708469"/>
              <a:gd name="connsiteX2" fmla="*/ 741870 w 741870"/>
              <a:gd name="connsiteY2" fmla="*/ 183576 h 708469"/>
              <a:gd name="connsiteX3" fmla="*/ 590042 w 741870"/>
              <a:gd name="connsiteY3" fmla="*/ 437007 h 708469"/>
              <a:gd name="connsiteX4" fmla="*/ 0 w 741870"/>
              <a:gd name="connsiteY4" fmla="*/ 708469 h 708469"/>
              <a:gd name="connsiteX5" fmla="*/ 0 w 741870"/>
              <a:gd name="connsiteY5" fmla="*/ 223837 h 708469"/>
              <a:gd name="connsiteX0" fmla="*/ 0 w 741870"/>
              <a:gd name="connsiteY0" fmla="*/ 215899 h 700531"/>
              <a:gd name="connsiteX1" fmla="*/ 526542 w 741870"/>
              <a:gd name="connsiteY1" fmla="*/ 0 h 700531"/>
              <a:gd name="connsiteX2" fmla="*/ 741870 w 741870"/>
              <a:gd name="connsiteY2" fmla="*/ 175638 h 700531"/>
              <a:gd name="connsiteX3" fmla="*/ 590042 w 741870"/>
              <a:gd name="connsiteY3" fmla="*/ 429069 h 700531"/>
              <a:gd name="connsiteX4" fmla="*/ 0 w 741870"/>
              <a:gd name="connsiteY4" fmla="*/ 700531 h 700531"/>
              <a:gd name="connsiteX5" fmla="*/ 0 w 741870"/>
              <a:gd name="connsiteY5" fmla="*/ 215899 h 70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1870" h="700531">
                <a:moveTo>
                  <a:pt x="0" y="215899"/>
                </a:moveTo>
                <a:lnTo>
                  <a:pt x="526542" y="0"/>
                </a:lnTo>
                <a:lnTo>
                  <a:pt x="741870" y="175638"/>
                </a:lnTo>
                <a:lnTo>
                  <a:pt x="590042" y="429069"/>
                </a:lnTo>
                <a:lnTo>
                  <a:pt x="0" y="700531"/>
                </a:lnTo>
                <a:lnTo>
                  <a:pt x="0" y="215899"/>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TextBox 332">
            <a:extLst>
              <a:ext uri="{FF2B5EF4-FFF2-40B4-BE49-F238E27FC236}">
                <a16:creationId xmlns:a16="http://schemas.microsoft.com/office/drawing/2014/main" id="{2C0A09E8-D865-BEB6-BEE7-0239BEC1F0A2}"/>
              </a:ext>
            </a:extLst>
          </p:cNvPr>
          <p:cNvSpPr txBox="1"/>
          <p:nvPr/>
        </p:nvSpPr>
        <p:spPr>
          <a:xfrm flipH="1">
            <a:off x="10163934" y="2549770"/>
            <a:ext cx="795888" cy="584775"/>
          </a:xfrm>
          <a:prstGeom prst="rect">
            <a:avLst/>
          </a:prstGeom>
          <a:noFill/>
        </p:spPr>
        <p:txBody>
          <a:bodyPr wrap="square" rtlCol="0">
            <a:spAutoFit/>
          </a:bodyPr>
          <a:lstStyle/>
          <a:p>
            <a:pPr algn="ctr"/>
            <a:r>
              <a:rPr lang="en-US" sz="3200" b="1" dirty="0">
                <a:solidFill>
                  <a:schemeClr val="bg1"/>
                </a:solidFill>
                <a:latin typeface="+mj-lt"/>
                <a:ea typeface="Open Sans" panose="020B0606030504020204" pitchFamily="34" charset="0"/>
                <a:cs typeface="Plus Jakarta Sans" pitchFamily="2" charset="0"/>
              </a:rPr>
              <a:t>02</a:t>
            </a:r>
          </a:p>
        </p:txBody>
      </p:sp>
      <p:sp>
        <p:nvSpPr>
          <p:cNvPr id="334" name="TextBox 333">
            <a:extLst>
              <a:ext uri="{FF2B5EF4-FFF2-40B4-BE49-F238E27FC236}">
                <a16:creationId xmlns:a16="http://schemas.microsoft.com/office/drawing/2014/main" id="{C659C9E1-CF47-B858-CB6D-4849D5B7E661}"/>
              </a:ext>
            </a:extLst>
          </p:cNvPr>
          <p:cNvSpPr txBox="1"/>
          <p:nvPr/>
        </p:nvSpPr>
        <p:spPr>
          <a:xfrm flipH="1">
            <a:off x="7752493" y="2993173"/>
            <a:ext cx="2830284" cy="566502"/>
          </a:xfrm>
          <a:prstGeom prst="rect">
            <a:avLst/>
          </a:prstGeom>
          <a:noFill/>
        </p:spPr>
        <p:txBody>
          <a:bodyPr wrap="square" rtlCol="0">
            <a:spAutoFit/>
          </a:bodyPr>
          <a:lstStyle/>
          <a:p>
            <a:pPr>
              <a:lnSpc>
                <a:spcPct val="150000"/>
              </a:lnSpc>
            </a:pPr>
            <a:r>
              <a:rPr lang="en-US" sz="1100" dirty="0" err="1">
                <a:solidFill>
                  <a:schemeClr val="bg1"/>
                </a:solidFill>
                <a:ea typeface="Open Sans" panose="020B0606030504020204" pitchFamily="34" charset="0"/>
                <a:cs typeface="Plus Jakarta Sans" pitchFamily="2" charset="0"/>
              </a:rPr>
              <a:t>Geçmiş</a:t>
            </a:r>
            <a:r>
              <a:rPr lang="en-US" sz="1100" dirty="0">
                <a:solidFill>
                  <a:schemeClr val="bg1"/>
                </a:solidFill>
                <a:ea typeface="Open Sans" panose="020B0606030504020204" pitchFamily="34" charset="0"/>
                <a:cs typeface="Plus Jakarta Sans" pitchFamily="2" charset="0"/>
              </a:rPr>
              <a:t> </a:t>
            </a:r>
            <a:r>
              <a:rPr lang="en-US" sz="1100" dirty="0" err="1">
                <a:solidFill>
                  <a:schemeClr val="bg1"/>
                </a:solidFill>
                <a:ea typeface="Open Sans" panose="020B0606030504020204" pitchFamily="34" charset="0"/>
                <a:cs typeface="Plus Jakarta Sans" pitchFamily="2" charset="0"/>
              </a:rPr>
              <a:t>verilere</a:t>
            </a:r>
            <a:r>
              <a:rPr lang="en-US" sz="1100" dirty="0">
                <a:solidFill>
                  <a:schemeClr val="bg1"/>
                </a:solidFill>
                <a:ea typeface="Open Sans" panose="020B0606030504020204" pitchFamily="34" charset="0"/>
                <a:cs typeface="Plus Jakarta Sans" pitchFamily="2" charset="0"/>
              </a:rPr>
              <a:t> </a:t>
            </a:r>
            <a:r>
              <a:rPr lang="en-US" sz="1100" dirty="0" err="1">
                <a:solidFill>
                  <a:schemeClr val="bg1"/>
                </a:solidFill>
                <a:ea typeface="Open Sans" panose="020B0606030504020204" pitchFamily="34" charset="0"/>
                <a:cs typeface="Plus Jakarta Sans" pitchFamily="2" charset="0"/>
              </a:rPr>
              <a:t>dayanarak</a:t>
            </a:r>
            <a:r>
              <a:rPr lang="en-US" sz="1100" dirty="0">
                <a:solidFill>
                  <a:schemeClr val="bg1"/>
                </a:solidFill>
                <a:ea typeface="Open Sans" panose="020B0606030504020204" pitchFamily="34" charset="0"/>
                <a:cs typeface="Plus Jakarta Sans" pitchFamily="2" charset="0"/>
              </a:rPr>
              <a:t> </a:t>
            </a:r>
            <a:r>
              <a:rPr lang="en-US" sz="1100" dirty="0" err="1">
                <a:solidFill>
                  <a:schemeClr val="bg1"/>
                </a:solidFill>
                <a:ea typeface="Open Sans" panose="020B0606030504020204" pitchFamily="34" charset="0"/>
                <a:cs typeface="Plus Jakarta Sans" pitchFamily="2" charset="0"/>
              </a:rPr>
              <a:t>kısa</a:t>
            </a:r>
            <a:r>
              <a:rPr lang="en-US" sz="1100" dirty="0">
                <a:solidFill>
                  <a:schemeClr val="bg1"/>
                </a:solidFill>
                <a:ea typeface="Open Sans" panose="020B0606030504020204" pitchFamily="34" charset="0"/>
                <a:cs typeface="Plus Jakarta Sans" pitchFamily="2" charset="0"/>
              </a:rPr>
              <a:t> </a:t>
            </a:r>
            <a:r>
              <a:rPr lang="en-US" sz="1100" dirty="0" err="1">
                <a:solidFill>
                  <a:schemeClr val="bg1"/>
                </a:solidFill>
                <a:ea typeface="Open Sans" panose="020B0606030504020204" pitchFamily="34" charset="0"/>
                <a:cs typeface="Plus Jakarta Sans" pitchFamily="2" charset="0"/>
              </a:rPr>
              <a:t>vadede</a:t>
            </a:r>
            <a:r>
              <a:rPr lang="en-US" sz="1100" dirty="0">
                <a:solidFill>
                  <a:schemeClr val="bg1"/>
                </a:solidFill>
                <a:ea typeface="Open Sans" panose="020B0606030504020204" pitchFamily="34" charset="0"/>
                <a:cs typeface="Plus Jakarta Sans" pitchFamily="2" charset="0"/>
              </a:rPr>
              <a:t> </a:t>
            </a:r>
            <a:r>
              <a:rPr lang="en-US" sz="1100" dirty="0" err="1">
                <a:solidFill>
                  <a:schemeClr val="bg1"/>
                </a:solidFill>
                <a:ea typeface="Open Sans" panose="020B0606030504020204" pitchFamily="34" charset="0"/>
                <a:cs typeface="Plus Jakarta Sans" pitchFamily="2" charset="0"/>
              </a:rPr>
              <a:t>yüksek</a:t>
            </a:r>
            <a:r>
              <a:rPr lang="en-US" sz="1100" dirty="0">
                <a:solidFill>
                  <a:schemeClr val="bg1"/>
                </a:solidFill>
                <a:ea typeface="Open Sans" panose="020B0606030504020204" pitchFamily="34" charset="0"/>
                <a:cs typeface="Plus Jakarta Sans" pitchFamily="2" charset="0"/>
              </a:rPr>
              <a:t> </a:t>
            </a:r>
            <a:r>
              <a:rPr lang="en-US" sz="1100" dirty="0" err="1">
                <a:solidFill>
                  <a:schemeClr val="bg1"/>
                </a:solidFill>
                <a:ea typeface="Open Sans" panose="020B0606030504020204" pitchFamily="34" charset="0"/>
                <a:cs typeface="Plus Jakarta Sans" pitchFamily="2" charset="0"/>
              </a:rPr>
              <a:t>doğrulukta</a:t>
            </a:r>
            <a:r>
              <a:rPr lang="en-US" sz="1100" dirty="0">
                <a:solidFill>
                  <a:schemeClr val="bg1"/>
                </a:solidFill>
                <a:ea typeface="Open Sans" panose="020B0606030504020204" pitchFamily="34" charset="0"/>
                <a:cs typeface="Plus Jakarta Sans" pitchFamily="2" charset="0"/>
              </a:rPr>
              <a:t> </a:t>
            </a:r>
            <a:r>
              <a:rPr lang="en-US" sz="1100" dirty="0" err="1">
                <a:solidFill>
                  <a:schemeClr val="bg1"/>
                </a:solidFill>
                <a:ea typeface="Open Sans" panose="020B0606030504020204" pitchFamily="34" charset="0"/>
                <a:cs typeface="Plus Jakarta Sans" pitchFamily="2" charset="0"/>
              </a:rPr>
              <a:t>tahminler</a:t>
            </a:r>
            <a:r>
              <a:rPr lang="en-US" sz="1100" dirty="0">
                <a:solidFill>
                  <a:schemeClr val="bg1"/>
                </a:solidFill>
                <a:ea typeface="Open Sans" panose="020B0606030504020204" pitchFamily="34" charset="0"/>
                <a:cs typeface="Plus Jakarta Sans" pitchFamily="2" charset="0"/>
              </a:rPr>
              <a:t> </a:t>
            </a:r>
            <a:r>
              <a:rPr lang="en-US" sz="1100" dirty="0" err="1">
                <a:solidFill>
                  <a:schemeClr val="bg1"/>
                </a:solidFill>
                <a:ea typeface="Open Sans" panose="020B0606030504020204" pitchFamily="34" charset="0"/>
                <a:cs typeface="Plus Jakarta Sans" pitchFamily="2" charset="0"/>
              </a:rPr>
              <a:t>sunar</a:t>
            </a:r>
            <a:r>
              <a:rPr lang="en-US" sz="1100" dirty="0">
                <a:solidFill>
                  <a:schemeClr val="bg1"/>
                </a:solidFill>
                <a:ea typeface="Open Sans" panose="020B0606030504020204" pitchFamily="34" charset="0"/>
                <a:cs typeface="Plus Jakarta Sans" pitchFamily="2" charset="0"/>
              </a:rPr>
              <a:t>.</a:t>
            </a:r>
          </a:p>
        </p:txBody>
      </p:sp>
      <p:sp>
        <p:nvSpPr>
          <p:cNvPr id="335" name="TextBox 334">
            <a:extLst>
              <a:ext uri="{FF2B5EF4-FFF2-40B4-BE49-F238E27FC236}">
                <a16:creationId xmlns:a16="http://schemas.microsoft.com/office/drawing/2014/main" id="{2CFCCFF6-950C-A01E-FCDA-557A965BF09C}"/>
              </a:ext>
            </a:extLst>
          </p:cNvPr>
          <p:cNvSpPr txBox="1"/>
          <p:nvPr/>
        </p:nvSpPr>
        <p:spPr>
          <a:xfrm flipH="1">
            <a:off x="7976201" y="2731959"/>
            <a:ext cx="1752327" cy="307777"/>
          </a:xfrm>
          <a:prstGeom prst="rect">
            <a:avLst/>
          </a:prstGeom>
          <a:noFill/>
        </p:spPr>
        <p:txBody>
          <a:bodyPr wrap="square" rtlCol="0">
            <a:spAutoFit/>
          </a:bodyPr>
          <a:lstStyle/>
          <a:p>
            <a:r>
              <a:rPr lang="en-US" sz="1400" dirty="0" err="1">
                <a:solidFill>
                  <a:schemeClr val="bg1"/>
                </a:solidFill>
                <a:latin typeface="+mj-lt"/>
                <a:ea typeface="Open Sans" panose="020B0606030504020204" pitchFamily="34" charset="0"/>
                <a:cs typeface="Plus Jakarta Sans" pitchFamily="2" charset="0"/>
              </a:rPr>
              <a:t>Tahmin</a:t>
            </a:r>
            <a:r>
              <a:rPr lang="en-US" sz="1400" dirty="0">
                <a:solidFill>
                  <a:schemeClr val="bg1"/>
                </a:solidFill>
                <a:latin typeface="+mj-lt"/>
                <a:ea typeface="Open Sans" panose="020B0606030504020204" pitchFamily="34" charset="0"/>
                <a:cs typeface="Plus Jakarta Sans" pitchFamily="2" charset="0"/>
              </a:rPr>
              <a:t> </a:t>
            </a:r>
            <a:r>
              <a:rPr lang="en-US" sz="1400" dirty="0" err="1">
                <a:solidFill>
                  <a:schemeClr val="bg1"/>
                </a:solidFill>
                <a:latin typeface="+mj-lt"/>
                <a:ea typeface="Open Sans" panose="020B0606030504020204" pitchFamily="34" charset="0"/>
                <a:cs typeface="Plus Jakarta Sans" pitchFamily="2" charset="0"/>
              </a:rPr>
              <a:t>Doğruluğu</a:t>
            </a:r>
            <a:endParaRPr lang="en-US" sz="1400" dirty="0">
              <a:solidFill>
                <a:schemeClr val="bg1"/>
              </a:solidFill>
              <a:latin typeface="+mj-lt"/>
              <a:ea typeface="Open Sans" panose="020B0606030504020204" pitchFamily="34" charset="0"/>
              <a:cs typeface="Plus Jakarta Sans" pitchFamily="2" charset="0"/>
            </a:endParaRPr>
          </a:p>
        </p:txBody>
      </p:sp>
      <p:sp>
        <p:nvSpPr>
          <p:cNvPr id="336" name="Arrow: Pentagon 335">
            <a:extLst>
              <a:ext uri="{FF2B5EF4-FFF2-40B4-BE49-F238E27FC236}">
                <a16:creationId xmlns:a16="http://schemas.microsoft.com/office/drawing/2014/main" id="{ADCEDF49-3DD7-8271-AB47-C7CDE6E8AD24}"/>
              </a:ext>
            </a:extLst>
          </p:cNvPr>
          <p:cNvSpPr/>
          <p:nvPr/>
        </p:nvSpPr>
        <p:spPr>
          <a:xfrm flipH="1">
            <a:off x="6807202" y="4109038"/>
            <a:ext cx="4318339" cy="991425"/>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Arrow: Pentagon 3">
            <a:extLst>
              <a:ext uri="{FF2B5EF4-FFF2-40B4-BE49-F238E27FC236}">
                <a16:creationId xmlns:a16="http://schemas.microsoft.com/office/drawing/2014/main" id="{7E4B6F8C-5500-33C4-A13C-75BF76A55499}"/>
              </a:ext>
            </a:extLst>
          </p:cNvPr>
          <p:cNvSpPr/>
          <p:nvPr/>
        </p:nvSpPr>
        <p:spPr>
          <a:xfrm flipH="1">
            <a:off x="9842466" y="3678064"/>
            <a:ext cx="1283075" cy="1422399"/>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0 w 978408"/>
              <a:gd name="connsiteY5" fmla="*/ 0 h 484632"/>
              <a:gd name="connsiteX0" fmla="*/ 0 w 978408"/>
              <a:gd name="connsiteY0" fmla="*/ 134938 h 619570"/>
              <a:gd name="connsiteX1" fmla="*/ 617030 w 978408"/>
              <a:gd name="connsiteY1" fmla="*/ 0 h 619570"/>
              <a:gd name="connsiteX2" fmla="*/ 978408 w 978408"/>
              <a:gd name="connsiteY2" fmla="*/ 377254 h 619570"/>
              <a:gd name="connsiteX3" fmla="*/ 736092 w 978408"/>
              <a:gd name="connsiteY3" fmla="*/ 619570 h 619570"/>
              <a:gd name="connsiteX4" fmla="*/ 0 w 978408"/>
              <a:gd name="connsiteY4" fmla="*/ 619570 h 619570"/>
              <a:gd name="connsiteX5" fmla="*/ 0 w 978408"/>
              <a:gd name="connsiteY5" fmla="*/ 134938 h 619570"/>
              <a:gd name="connsiteX0" fmla="*/ 0 w 978408"/>
              <a:gd name="connsiteY0" fmla="*/ 134938 h 619570"/>
              <a:gd name="connsiteX1" fmla="*/ 617030 w 978408"/>
              <a:gd name="connsiteY1" fmla="*/ 0 h 619570"/>
              <a:gd name="connsiteX2" fmla="*/ 978408 w 978408"/>
              <a:gd name="connsiteY2" fmla="*/ 377254 h 619570"/>
              <a:gd name="connsiteX3" fmla="*/ 620205 w 978408"/>
              <a:gd name="connsiteY3" fmla="*/ 462408 h 619570"/>
              <a:gd name="connsiteX4" fmla="*/ 0 w 978408"/>
              <a:gd name="connsiteY4" fmla="*/ 619570 h 619570"/>
              <a:gd name="connsiteX5" fmla="*/ 0 w 978408"/>
              <a:gd name="connsiteY5" fmla="*/ 134938 h 619570"/>
              <a:gd name="connsiteX0" fmla="*/ 0 w 792670"/>
              <a:gd name="connsiteY0" fmla="*/ 134938 h 619570"/>
              <a:gd name="connsiteX1" fmla="*/ 617030 w 792670"/>
              <a:gd name="connsiteY1" fmla="*/ 0 h 619570"/>
              <a:gd name="connsiteX2" fmla="*/ 792670 w 792670"/>
              <a:gd name="connsiteY2" fmla="*/ 193104 h 619570"/>
              <a:gd name="connsiteX3" fmla="*/ 620205 w 792670"/>
              <a:gd name="connsiteY3" fmla="*/ 462408 h 619570"/>
              <a:gd name="connsiteX4" fmla="*/ 0 w 792670"/>
              <a:gd name="connsiteY4" fmla="*/ 619570 h 619570"/>
              <a:gd name="connsiteX5" fmla="*/ 0 w 792670"/>
              <a:gd name="connsiteY5" fmla="*/ 134938 h 619570"/>
              <a:gd name="connsiteX0" fmla="*/ 0 w 799020"/>
              <a:gd name="connsiteY0" fmla="*/ 134938 h 619570"/>
              <a:gd name="connsiteX1" fmla="*/ 617030 w 799020"/>
              <a:gd name="connsiteY1" fmla="*/ 0 h 619570"/>
              <a:gd name="connsiteX2" fmla="*/ 799020 w 799020"/>
              <a:gd name="connsiteY2" fmla="*/ 210566 h 619570"/>
              <a:gd name="connsiteX3" fmla="*/ 620205 w 799020"/>
              <a:gd name="connsiteY3" fmla="*/ 462408 h 619570"/>
              <a:gd name="connsiteX4" fmla="*/ 0 w 799020"/>
              <a:gd name="connsiteY4" fmla="*/ 619570 h 619570"/>
              <a:gd name="connsiteX5" fmla="*/ 0 w 799020"/>
              <a:gd name="connsiteY5" fmla="*/ 134938 h 619570"/>
              <a:gd name="connsiteX0" fmla="*/ 0 w 799020"/>
              <a:gd name="connsiteY0" fmla="*/ 201613 h 686245"/>
              <a:gd name="connsiteX1" fmla="*/ 599567 w 799020"/>
              <a:gd name="connsiteY1" fmla="*/ 0 h 686245"/>
              <a:gd name="connsiteX2" fmla="*/ 799020 w 799020"/>
              <a:gd name="connsiteY2" fmla="*/ 277241 h 686245"/>
              <a:gd name="connsiteX3" fmla="*/ 620205 w 799020"/>
              <a:gd name="connsiteY3" fmla="*/ 529083 h 686245"/>
              <a:gd name="connsiteX4" fmla="*/ 0 w 799020"/>
              <a:gd name="connsiteY4" fmla="*/ 686245 h 686245"/>
              <a:gd name="connsiteX5" fmla="*/ 0 w 799020"/>
              <a:gd name="connsiteY5" fmla="*/ 201613 h 686245"/>
              <a:gd name="connsiteX0" fmla="*/ 0 w 799020"/>
              <a:gd name="connsiteY0" fmla="*/ 201613 h 686245"/>
              <a:gd name="connsiteX1" fmla="*/ 599567 w 799020"/>
              <a:gd name="connsiteY1" fmla="*/ 0 h 686245"/>
              <a:gd name="connsiteX2" fmla="*/ 799020 w 799020"/>
              <a:gd name="connsiteY2" fmla="*/ 277241 h 686245"/>
              <a:gd name="connsiteX3" fmla="*/ 612267 w 799020"/>
              <a:gd name="connsiteY3" fmla="*/ 452883 h 686245"/>
              <a:gd name="connsiteX4" fmla="*/ 0 w 799020"/>
              <a:gd name="connsiteY4" fmla="*/ 686245 h 686245"/>
              <a:gd name="connsiteX5" fmla="*/ 0 w 799020"/>
              <a:gd name="connsiteY5" fmla="*/ 201613 h 686245"/>
              <a:gd name="connsiteX0" fmla="*/ 0 w 764095"/>
              <a:gd name="connsiteY0" fmla="*/ 201613 h 686245"/>
              <a:gd name="connsiteX1" fmla="*/ 599567 w 764095"/>
              <a:gd name="connsiteY1" fmla="*/ 0 h 686245"/>
              <a:gd name="connsiteX2" fmla="*/ 764095 w 764095"/>
              <a:gd name="connsiteY2" fmla="*/ 186753 h 686245"/>
              <a:gd name="connsiteX3" fmla="*/ 612267 w 764095"/>
              <a:gd name="connsiteY3" fmla="*/ 452883 h 686245"/>
              <a:gd name="connsiteX4" fmla="*/ 0 w 764095"/>
              <a:gd name="connsiteY4" fmla="*/ 686245 h 686245"/>
              <a:gd name="connsiteX5" fmla="*/ 0 w 764095"/>
              <a:gd name="connsiteY5" fmla="*/ 201613 h 686245"/>
              <a:gd name="connsiteX0" fmla="*/ 0 w 759333"/>
              <a:gd name="connsiteY0" fmla="*/ 201613 h 686245"/>
              <a:gd name="connsiteX1" fmla="*/ 599567 w 759333"/>
              <a:gd name="connsiteY1" fmla="*/ 0 h 686245"/>
              <a:gd name="connsiteX2" fmla="*/ 759333 w 759333"/>
              <a:gd name="connsiteY2" fmla="*/ 201040 h 686245"/>
              <a:gd name="connsiteX3" fmla="*/ 612267 w 759333"/>
              <a:gd name="connsiteY3" fmla="*/ 452883 h 686245"/>
              <a:gd name="connsiteX4" fmla="*/ 0 w 759333"/>
              <a:gd name="connsiteY4" fmla="*/ 686245 h 686245"/>
              <a:gd name="connsiteX5" fmla="*/ 0 w 759333"/>
              <a:gd name="connsiteY5" fmla="*/ 201613 h 686245"/>
              <a:gd name="connsiteX0" fmla="*/ 0 w 759333"/>
              <a:gd name="connsiteY0" fmla="*/ 201613 h 686245"/>
              <a:gd name="connsiteX1" fmla="*/ 599567 w 759333"/>
              <a:gd name="connsiteY1" fmla="*/ 0 h 686245"/>
              <a:gd name="connsiteX2" fmla="*/ 759333 w 759333"/>
              <a:gd name="connsiteY2" fmla="*/ 201040 h 686245"/>
              <a:gd name="connsiteX3" fmla="*/ 629730 w 759333"/>
              <a:gd name="connsiteY3" fmla="*/ 452883 h 686245"/>
              <a:gd name="connsiteX4" fmla="*/ 0 w 759333"/>
              <a:gd name="connsiteY4" fmla="*/ 686245 h 686245"/>
              <a:gd name="connsiteX5" fmla="*/ 0 w 759333"/>
              <a:gd name="connsiteY5" fmla="*/ 201613 h 686245"/>
              <a:gd name="connsiteX0" fmla="*/ 0 w 759333"/>
              <a:gd name="connsiteY0" fmla="*/ 203200 h 687832"/>
              <a:gd name="connsiteX1" fmla="*/ 621792 w 759333"/>
              <a:gd name="connsiteY1" fmla="*/ 0 h 687832"/>
              <a:gd name="connsiteX2" fmla="*/ 759333 w 759333"/>
              <a:gd name="connsiteY2" fmla="*/ 202627 h 687832"/>
              <a:gd name="connsiteX3" fmla="*/ 629730 w 759333"/>
              <a:gd name="connsiteY3" fmla="*/ 454470 h 687832"/>
              <a:gd name="connsiteX4" fmla="*/ 0 w 759333"/>
              <a:gd name="connsiteY4" fmla="*/ 687832 h 687832"/>
              <a:gd name="connsiteX5" fmla="*/ 0 w 759333"/>
              <a:gd name="connsiteY5" fmla="*/ 203200 h 687832"/>
              <a:gd name="connsiteX0" fmla="*/ 0 w 759333"/>
              <a:gd name="connsiteY0" fmla="*/ 196850 h 681482"/>
              <a:gd name="connsiteX1" fmla="*/ 605917 w 759333"/>
              <a:gd name="connsiteY1" fmla="*/ 0 h 681482"/>
              <a:gd name="connsiteX2" fmla="*/ 759333 w 759333"/>
              <a:gd name="connsiteY2" fmla="*/ 196277 h 681482"/>
              <a:gd name="connsiteX3" fmla="*/ 629730 w 759333"/>
              <a:gd name="connsiteY3" fmla="*/ 448120 h 681482"/>
              <a:gd name="connsiteX4" fmla="*/ 0 w 759333"/>
              <a:gd name="connsiteY4" fmla="*/ 681482 h 681482"/>
              <a:gd name="connsiteX5" fmla="*/ 0 w 759333"/>
              <a:gd name="connsiteY5" fmla="*/ 196850 h 681482"/>
              <a:gd name="connsiteX0" fmla="*/ 0 w 741870"/>
              <a:gd name="connsiteY0" fmla="*/ 196850 h 681482"/>
              <a:gd name="connsiteX1" fmla="*/ 605917 w 741870"/>
              <a:gd name="connsiteY1" fmla="*/ 0 h 681482"/>
              <a:gd name="connsiteX2" fmla="*/ 741870 w 741870"/>
              <a:gd name="connsiteY2" fmla="*/ 156589 h 681482"/>
              <a:gd name="connsiteX3" fmla="*/ 629730 w 741870"/>
              <a:gd name="connsiteY3" fmla="*/ 448120 h 681482"/>
              <a:gd name="connsiteX4" fmla="*/ 0 w 741870"/>
              <a:gd name="connsiteY4" fmla="*/ 681482 h 681482"/>
              <a:gd name="connsiteX5" fmla="*/ 0 w 741870"/>
              <a:gd name="connsiteY5" fmla="*/ 196850 h 681482"/>
              <a:gd name="connsiteX0" fmla="*/ 0 w 741870"/>
              <a:gd name="connsiteY0" fmla="*/ 223837 h 708469"/>
              <a:gd name="connsiteX1" fmla="*/ 551942 w 741870"/>
              <a:gd name="connsiteY1" fmla="*/ 0 h 708469"/>
              <a:gd name="connsiteX2" fmla="*/ 741870 w 741870"/>
              <a:gd name="connsiteY2" fmla="*/ 183576 h 708469"/>
              <a:gd name="connsiteX3" fmla="*/ 629730 w 741870"/>
              <a:gd name="connsiteY3" fmla="*/ 475107 h 708469"/>
              <a:gd name="connsiteX4" fmla="*/ 0 w 741870"/>
              <a:gd name="connsiteY4" fmla="*/ 708469 h 708469"/>
              <a:gd name="connsiteX5" fmla="*/ 0 w 741870"/>
              <a:gd name="connsiteY5" fmla="*/ 223837 h 708469"/>
              <a:gd name="connsiteX0" fmla="*/ 0 w 741870"/>
              <a:gd name="connsiteY0" fmla="*/ 223837 h 708469"/>
              <a:gd name="connsiteX1" fmla="*/ 551942 w 741870"/>
              <a:gd name="connsiteY1" fmla="*/ 0 h 708469"/>
              <a:gd name="connsiteX2" fmla="*/ 741870 w 741870"/>
              <a:gd name="connsiteY2" fmla="*/ 183576 h 708469"/>
              <a:gd name="connsiteX3" fmla="*/ 569405 w 741870"/>
              <a:gd name="connsiteY3" fmla="*/ 421132 h 708469"/>
              <a:gd name="connsiteX4" fmla="*/ 0 w 741870"/>
              <a:gd name="connsiteY4" fmla="*/ 708469 h 708469"/>
              <a:gd name="connsiteX5" fmla="*/ 0 w 741870"/>
              <a:gd name="connsiteY5" fmla="*/ 223837 h 708469"/>
              <a:gd name="connsiteX0" fmla="*/ 0 w 741870"/>
              <a:gd name="connsiteY0" fmla="*/ 223837 h 708469"/>
              <a:gd name="connsiteX1" fmla="*/ 551942 w 741870"/>
              <a:gd name="connsiteY1" fmla="*/ 0 h 708469"/>
              <a:gd name="connsiteX2" fmla="*/ 741870 w 741870"/>
              <a:gd name="connsiteY2" fmla="*/ 183576 h 708469"/>
              <a:gd name="connsiteX3" fmla="*/ 590042 w 741870"/>
              <a:gd name="connsiteY3" fmla="*/ 437007 h 708469"/>
              <a:gd name="connsiteX4" fmla="*/ 0 w 741870"/>
              <a:gd name="connsiteY4" fmla="*/ 708469 h 708469"/>
              <a:gd name="connsiteX5" fmla="*/ 0 w 741870"/>
              <a:gd name="connsiteY5" fmla="*/ 223837 h 708469"/>
              <a:gd name="connsiteX0" fmla="*/ 0 w 741870"/>
              <a:gd name="connsiteY0" fmla="*/ 215899 h 700531"/>
              <a:gd name="connsiteX1" fmla="*/ 526542 w 741870"/>
              <a:gd name="connsiteY1" fmla="*/ 0 h 700531"/>
              <a:gd name="connsiteX2" fmla="*/ 741870 w 741870"/>
              <a:gd name="connsiteY2" fmla="*/ 175638 h 700531"/>
              <a:gd name="connsiteX3" fmla="*/ 590042 w 741870"/>
              <a:gd name="connsiteY3" fmla="*/ 429069 h 700531"/>
              <a:gd name="connsiteX4" fmla="*/ 0 w 741870"/>
              <a:gd name="connsiteY4" fmla="*/ 700531 h 700531"/>
              <a:gd name="connsiteX5" fmla="*/ 0 w 741870"/>
              <a:gd name="connsiteY5" fmla="*/ 215899 h 70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1870" h="700531">
                <a:moveTo>
                  <a:pt x="0" y="215899"/>
                </a:moveTo>
                <a:lnTo>
                  <a:pt x="526542" y="0"/>
                </a:lnTo>
                <a:lnTo>
                  <a:pt x="741870" y="175638"/>
                </a:lnTo>
                <a:lnTo>
                  <a:pt x="590042" y="429069"/>
                </a:lnTo>
                <a:lnTo>
                  <a:pt x="0" y="700531"/>
                </a:lnTo>
                <a:lnTo>
                  <a:pt x="0" y="215899"/>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TextBox 337">
            <a:extLst>
              <a:ext uri="{FF2B5EF4-FFF2-40B4-BE49-F238E27FC236}">
                <a16:creationId xmlns:a16="http://schemas.microsoft.com/office/drawing/2014/main" id="{5C040FC2-9EF0-1152-BB00-1E88382791A9}"/>
              </a:ext>
            </a:extLst>
          </p:cNvPr>
          <p:cNvSpPr txBox="1"/>
          <p:nvPr/>
        </p:nvSpPr>
        <p:spPr>
          <a:xfrm flipH="1">
            <a:off x="10163934" y="4005349"/>
            <a:ext cx="795888" cy="584775"/>
          </a:xfrm>
          <a:prstGeom prst="rect">
            <a:avLst/>
          </a:prstGeom>
          <a:noFill/>
        </p:spPr>
        <p:txBody>
          <a:bodyPr wrap="square" rtlCol="0">
            <a:spAutoFit/>
          </a:bodyPr>
          <a:lstStyle/>
          <a:p>
            <a:pPr algn="ctr"/>
            <a:r>
              <a:rPr lang="en-US" sz="3200" b="1" dirty="0">
                <a:solidFill>
                  <a:schemeClr val="bg1"/>
                </a:solidFill>
                <a:latin typeface="+mj-lt"/>
                <a:ea typeface="Open Sans" panose="020B0606030504020204" pitchFamily="34" charset="0"/>
                <a:cs typeface="Plus Jakarta Sans" pitchFamily="2" charset="0"/>
              </a:rPr>
              <a:t>04</a:t>
            </a:r>
          </a:p>
        </p:txBody>
      </p:sp>
      <p:sp>
        <p:nvSpPr>
          <p:cNvPr id="339" name="TextBox 338">
            <a:extLst>
              <a:ext uri="{FF2B5EF4-FFF2-40B4-BE49-F238E27FC236}">
                <a16:creationId xmlns:a16="http://schemas.microsoft.com/office/drawing/2014/main" id="{EF9F6101-8201-4E19-BEB6-9C8167DF7302}"/>
              </a:ext>
            </a:extLst>
          </p:cNvPr>
          <p:cNvSpPr txBox="1"/>
          <p:nvPr/>
        </p:nvSpPr>
        <p:spPr>
          <a:xfrm flipH="1">
            <a:off x="7679619" y="4483655"/>
            <a:ext cx="2760639" cy="544957"/>
          </a:xfrm>
          <a:prstGeom prst="rect">
            <a:avLst/>
          </a:prstGeom>
          <a:noFill/>
        </p:spPr>
        <p:txBody>
          <a:bodyPr wrap="square" rtlCol="0">
            <a:spAutoFit/>
          </a:bodyPr>
          <a:lstStyle/>
          <a:p>
            <a:pPr>
              <a:lnSpc>
                <a:spcPct val="150000"/>
              </a:lnSpc>
            </a:pPr>
            <a:r>
              <a:rPr lang="en-US" sz="1050" dirty="0" err="1">
                <a:solidFill>
                  <a:schemeClr val="bg1"/>
                </a:solidFill>
                <a:ea typeface="Open Sans" panose="020B0606030504020204" pitchFamily="34" charset="0"/>
                <a:cs typeface="Plus Jakarta Sans" pitchFamily="2" charset="0"/>
              </a:rPr>
              <a:t>Günlük</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ciro</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gibi</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ardışık</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ve</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tarihsel</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verilerle</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çalışmak</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için</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özel</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olarak</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tasarlanmıştır</a:t>
            </a:r>
            <a:r>
              <a:rPr lang="en-US" sz="1050" dirty="0">
                <a:solidFill>
                  <a:schemeClr val="bg1"/>
                </a:solidFill>
                <a:ea typeface="Open Sans" panose="020B0606030504020204" pitchFamily="34" charset="0"/>
                <a:cs typeface="Plus Jakarta Sans" pitchFamily="2" charset="0"/>
              </a:rPr>
              <a:t>.</a:t>
            </a:r>
          </a:p>
        </p:txBody>
      </p:sp>
      <p:sp>
        <p:nvSpPr>
          <p:cNvPr id="340" name="TextBox 339">
            <a:extLst>
              <a:ext uri="{FF2B5EF4-FFF2-40B4-BE49-F238E27FC236}">
                <a16:creationId xmlns:a16="http://schemas.microsoft.com/office/drawing/2014/main" id="{CF438B72-93F4-9E43-90B5-3DF4EF0C6289}"/>
              </a:ext>
            </a:extLst>
          </p:cNvPr>
          <p:cNvSpPr txBox="1"/>
          <p:nvPr/>
        </p:nvSpPr>
        <p:spPr>
          <a:xfrm flipH="1">
            <a:off x="7547512" y="4187538"/>
            <a:ext cx="2644151" cy="307777"/>
          </a:xfrm>
          <a:prstGeom prst="rect">
            <a:avLst/>
          </a:prstGeom>
          <a:noFill/>
        </p:spPr>
        <p:txBody>
          <a:bodyPr wrap="square" rtlCol="0">
            <a:spAutoFit/>
          </a:bodyPr>
          <a:lstStyle/>
          <a:p>
            <a:r>
              <a:rPr lang="en-US" sz="1400" dirty="0">
                <a:solidFill>
                  <a:schemeClr val="bg1"/>
                </a:solidFill>
                <a:latin typeface="+mj-lt"/>
                <a:ea typeface="Open Sans" panose="020B0606030504020204" pitchFamily="34" charset="0"/>
                <a:cs typeface="Plus Jakarta Sans" pitchFamily="2" charset="0"/>
              </a:rPr>
              <a:t>Zaman </a:t>
            </a:r>
            <a:r>
              <a:rPr lang="en-US" sz="1400" dirty="0" err="1">
                <a:solidFill>
                  <a:schemeClr val="bg1"/>
                </a:solidFill>
                <a:latin typeface="+mj-lt"/>
                <a:ea typeface="Open Sans" panose="020B0606030504020204" pitchFamily="34" charset="0"/>
                <a:cs typeface="Plus Jakarta Sans" pitchFamily="2" charset="0"/>
              </a:rPr>
              <a:t>Serisi</a:t>
            </a:r>
            <a:r>
              <a:rPr lang="en-US" sz="1400" dirty="0">
                <a:solidFill>
                  <a:schemeClr val="bg1"/>
                </a:solidFill>
                <a:latin typeface="+mj-lt"/>
                <a:ea typeface="Open Sans" panose="020B0606030504020204" pitchFamily="34" charset="0"/>
                <a:cs typeface="Plus Jakarta Sans" pitchFamily="2" charset="0"/>
              </a:rPr>
              <a:t> </a:t>
            </a:r>
            <a:r>
              <a:rPr lang="en-US" sz="1400" dirty="0" err="1">
                <a:solidFill>
                  <a:schemeClr val="bg1"/>
                </a:solidFill>
                <a:latin typeface="+mj-lt"/>
                <a:ea typeface="Open Sans" panose="020B0606030504020204" pitchFamily="34" charset="0"/>
                <a:cs typeface="Plus Jakarta Sans" pitchFamily="2" charset="0"/>
              </a:rPr>
              <a:t>Verisiyle</a:t>
            </a:r>
            <a:r>
              <a:rPr lang="en-US" sz="1400" dirty="0">
                <a:solidFill>
                  <a:schemeClr val="bg1"/>
                </a:solidFill>
                <a:latin typeface="+mj-lt"/>
                <a:ea typeface="Open Sans" panose="020B0606030504020204" pitchFamily="34" charset="0"/>
                <a:cs typeface="Plus Jakarta Sans" pitchFamily="2" charset="0"/>
              </a:rPr>
              <a:t> </a:t>
            </a:r>
            <a:r>
              <a:rPr lang="en-US" sz="1400" dirty="0" err="1">
                <a:solidFill>
                  <a:schemeClr val="bg1"/>
                </a:solidFill>
                <a:latin typeface="+mj-lt"/>
                <a:ea typeface="Open Sans" panose="020B0606030504020204" pitchFamily="34" charset="0"/>
                <a:cs typeface="Plus Jakarta Sans" pitchFamily="2" charset="0"/>
              </a:rPr>
              <a:t>Uyum</a:t>
            </a:r>
            <a:endParaRPr lang="en-US" sz="1400" dirty="0">
              <a:solidFill>
                <a:schemeClr val="bg1"/>
              </a:solidFill>
              <a:latin typeface="+mj-lt"/>
              <a:ea typeface="Open Sans" panose="020B0606030504020204" pitchFamily="34" charset="0"/>
              <a:cs typeface="Plus Jakarta Sans" pitchFamily="2" charset="0"/>
            </a:endParaRPr>
          </a:p>
        </p:txBody>
      </p:sp>
      <p:sp>
        <p:nvSpPr>
          <p:cNvPr id="341" name="Freeform 94">
            <a:extLst>
              <a:ext uri="{FF2B5EF4-FFF2-40B4-BE49-F238E27FC236}">
                <a16:creationId xmlns:a16="http://schemas.microsoft.com/office/drawing/2014/main" id="{FADD9A23-4AA4-5A18-D3D9-0210B05DAB2D}"/>
              </a:ext>
            </a:extLst>
          </p:cNvPr>
          <p:cNvSpPr>
            <a:spLocks noEditPoints="1"/>
          </p:cNvSpPr>
          <p:nvPr/>
        </p:nvSpPr>
        <p:spPr bwMode="auto">
          <a:xfrm flipH="1">
            <a:off x="7231888" y="2993173"/>
            <a:ext cx="422845" cy="334981"/>
          </a:xfrm>
          <a:custGeom>
            <a:avLst/>
            <a:gdLst>
              <a:gd name="T0" fmla="*/ 76 w 77"/>
              <a:gd name="T1" fmla="*/ 8 h 61"/>
              <a:gd name="T2" fmla="*/ 75 w 77"/>
              <a:gd name="T3" fmla="*/ 7 h 61"/>
              <a:gd name="T4" fmla="*/ 75 w 77"/>
              <a:gd name="T5" fmla="*/ 7 h 61"/>
              <a:gd name="T6" fmla="*/ 71 w 77"/>
              <a:gd name="T7" fmla="*/ 7 h 61"/>
              <a:gd name="T8" fmla="*/ 71 w 77"/>
              <a:gd name="T9" fmla="*/ 1 h 61"/>
              <a:gd name="T10" fmla="*/ 69 w 77"/>
              <a:gd name="T11" fmla="*/ 0 h 61"/>
              <a:gd name="T12" fmla="*/ 67 w 77"/>
              <a:gd name="T13" fmla="*/ 0 h 61"/>
              <a:gd name="T14" fmla="*/ 38 w 77"/>
              <a:gd name="T15" fmla="*/ 5 h 61"/>
              <a:gd name="T16" fmla="*/ 10 w 77"/>
              <a:gd name="T17" fmla="*/ 0 h 61"/>
              <a:gd name="T18" fmla="*/ 8 w 77"/>
              <a:gd name="T19" fmla="*/ 0 h 61"/>
              <a:gd name="T20" fmla="*/ 6 w 77"/>
              <a:gd name="T21" fmla="*/ 1 h 61"/>
              <a:gd name="T22" fmla="*/ 6 w 77"/>
              <a:gd name="T23" fmla="*/ 7 h 61"/>
              <a:gd name="T24" fmla="*/ 2 w 77"/>
              <a:gd name="T25" fmla="*/ 7 h 61"/>
              <a:gd name="T26" fmla="*/ 1 w 77"/>
              <a:gd name="T27" fmla="*/ 8 h 61"/>
              <a:gd name="T28" fmla="*/ 0 w 77"/>
              <a:gd name="T29" fmla="*/ 9 h 61"/>
              <a:gd name="T30" fmla="*/ 0 w 77"/>
              <a:gd name="T31" fmla="*/ 53 h 61"/>
              <a:gd name="T32" fmla="*/ 2 w 77"/>
              <a:gd name="T33" fmla="*/ 55 h 61"/>
              <a:gd name="T34" fmla="*/ 4 w 77"/>
              <a:gd name="T35" fmla="*/ 55 h 61"/>
              <a:gd name="T36" fmla="*/ 35 w 77"/>
              <a:gd name="T37" fmla="*/ 60 h 61"/>
              <a:gd name="T38" fmla="*/ 36 w 77"/>
              <a:gd name="T39" fmla="*/ 61 h 61"/>
              <a:gd name="T40" fmla="*/ 41 w 77"/>
              <a:gd name="T41" fmla="*/ 61 h 61"/>
              <a:gd name="T42" fmla="*/ 42 w 77"/>
              <a:gd name="T43" fmla="*/ 60 h 61"/>
              <a:gd name="T44" fmla="*/ 73 w 77"/>
              <a:gd name="T45" fmla="*/ 55 h 61"/>
              <a:gd name="T46" fmla="*/ 75 w 77"/>
              <a:gd name="T47" fmla="*/ 55 h 61"/>
              <a:gd name="T48" fmla="*/ 77 w 77"/>
              <a:gd name="T49" fmla="*/ 53 h 61"/>
              <a:gd name="T50" fmla="*/ 77 w 77"/>
              <a:gd name="T51" fmla="*/ 9 h 61"/>
              <a:gd name="T52" fmla="*/ 76 w 77"/>
              <a:gd name="T53" fmla="*/ 8 h 61"/>
              <a:gd name="T54" fmla="*/ 3 w 77"/>
              <a:gd name="T55" fmla="*/ 52 h 61"/>
              <a:gd name="T56" fmla="*/ 3 w 77"/>
              <a:gd name="T57" fmla="*/ 10 h 61"/>
              <a:gd name="T58" fmla="*/ 6 w 77"/>
              <a:gd name="T59" fmla="*/ 10 h 61"/>
              <a:gd name="T60" fmla="*/ 6 w 77"/>
              <a:gd name="T61" fmla="*/ 52 h 61"/>
              <a:gd name="T62" fmla="*/ 4 w 77"/>
              <a:gd name="T63" fmla="*/ 52 h 61"/>
              <a:gd name="T64" fmla="*/ 3 w 77"/>
              <a:gd name="T65" fmla="*/ 52 h 61"/>
              <a:gd name="T66" fmla="*/ 9 w 77"/>
              <a:gd name="T67" fmla="*/ 52 h 61"/>
              <a:gd name="T68" fmla="*/ 9 w 77"/>
              <a:gd name="T69" fmla="*/ 9 h 61"/>
              <a:gd name="T70" fmla="*/ 9 w 77"/>
              <a:gd name="T71" fmla="*/ 9 h 61"/>
              <a:gd name="T72" fmla="*/ 9 w 77"/>
              <a:gd name="T73" fmla="*/ 3 h 61"/>
              <a:gd name="T74" fmla="*/ 10 w 77"/>
              <a:gd name="T75" fmla="*/ 3 h 61"/>
              <a:gd name="T76" fmla="*/ 37 w 77"/>
              <a:gd name="T77" fmla="*/ 8 h 61"/>
              <a:gd name="T78" fmla="*/ 37 w 77"/>
              <a:gd name="T79" fmla="*/ 57 h 61"/>
              <a:gd name="T80" fmla="*/ 9 w 77"/>
              <a:gd name="T81" fmla="*/ 52 h 61"/>
              <a:gd name="T82" fmla="*/ 40 w 77"/>
              <a:gd name="T83" fmla="*/ 57 h 61"/>
              <a:gd name="T84" fmla="*/ 40 w 77"/>
              <a:gd name="T85" fmla="*/ 8 h 61"/>
              <a:gd name="T86" fmla="*/ 67 w 77"/>
              <a:gd name="T87" fmla="*/ 3 h 61"/>
              <a:gd name="T88" fmla="*/ 68 w 77"/>
              <a:gd name="T89" fmla="*/ 3 h 61"/>
              <a:gd name="T90" fmla="*/ 68 w 77"/>
              <a:gd name="T91" fmla="*/ 9 h 61"/>
              <a:gd name="T92" fmla="*/ 68 w 77"/>
              <a:gd name="T93" fmla="*/ 52 h 61"/>
              <a:gd name="T94" fmla="*/ 40 w 77"/>
              <a:gd name="T95" fmla="*/ 57 h 61"/>
              <a:gd name="T96" fmla="*/ 74 w 77"/>
              <a:gd name="T97" fmla="*/ 52 h 61"/>
              <a:gd name="T98" fmla="*/ 73 w 77"/>
              <a:gd name="T99" fmla="*/ 52 h 61"/>
              <a:gd name="T100" fmla="*/ 71 w 77"/>
              <a:gd name="T101" fmla="*/ 52 h 61"/>
              <a:gd name="T102" fmla="*/ 71 w 77"/>
              <a:gd name="T103" fmla="*/ 10 h 61"/>
              <a:gd name="T104" fmla="*/ 74 w 77"/>
              <a:gd name="T105" fmla="*/ 10 h 61"/>
              <a:gd name="T106" fmla="*/ 74 w 77"/>
              <a:gd name="T10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 h="61">
                <a:moveTo>
                  <a:pt x="76" y="8"/>
                </a:moveTo>
                <a:cubicBezTo>
                  <a:pt x="76" y="7"/>
                  <a:pt x="76" y="7"/>
                  <a:pt x="75" y="7"/>
                </a:cubicBezTo>
                <a:cubicBezTo>
                  <a:pt x="75" y="7"/>
                  <a:pt x="75" y="7"/>
                  <a:pt x="75" y="7"/>
                </a:cubicBezTo>
                <a:cubicBezTo>
                  <a:pt x="71" y="7"/>
                  <a:pt x="71" y="7"/>
                  <a:pt x="71" y="7"/>
                </a:cubicBezTo>
                <a:cubicBezTo>
                  <a:pt x="71" y="1"/>
                  <a:pt x="71" y="1"/>
                  <a:pt x="71" y="1"/>
                </a:cubicBezTo>
                <a:cubicBezTo>
                  <a:pt x="71" y="0"/>
                  <a:pt x="70" y="0"/>
                  <a:pt x="69" y="0"/>
                </a:cubicBezTo>
                <a:cubicBezTo>
                  <a:pt x="67" y="0"/>
                  <a:pt x="67" y="0"/>
                  <a:pt x="67" y="0"/>
                </a:cubicBezTo>
                <a:cubicBezTo>
                  <a:pt x="56" y="0"/>
                  <a:pt x="43" y="1"/>
                  <a:pt x="38" y="5"/>
                </a:cubicBezTo>
                <a:cubicBezTo>
                  <a:pt x="34" y="1"/>
                  <a:pt x="21" y="0"/>
                  <a:pt x="10" y="0"/>
                </a:cubicBezTo>
                <a:cubicBezTo>
                  <a:pt x="8" y="0"/>
                  <a:pt x="8" y="0"/>
                  <a:pt x="8" y="0"/>
                </a:cubicBezTo>
                <a:cubicBezTo>
                  <a:pt x="7" y="0"/>
                  <a:pt x="6" y="0"/>
                  <a:pt x="6" y="1"/>
                </a:cubicBezTo>
                <a:cubicBezTo>
                  <a:pt x="6" y="7"/>
                  <a:pt x="6" y="7"/>
                  <a:pt x="6" y="7"/>
                </a:cubicBezTo>
                <a:cubicBezTo>
                  <a:pt x="2" y="7"/>
                  <a:pt x="2" y="7"/>
                  <a:pt x="2" y="7"/>
                </a:cubicBezTo>
                <a:cubicBezTo>
                  <a:pt x="1" y="7"/>
                  <a:pt x="1" y="7"/>
                  <a:pt x="1" y="8"/>
                </a:cubicBezTo>
                <a:cubicBezTo>
                  <a:pt x="0" y="8"/>
                  <a:pt x="0" y="8"/>
                  <a:pt x="0" y="9"/>
                </a:cubicBezTo>
                <a:cubicBezTo>
                  <a:pt x="0" y="53"/>
                  <a:pt x="0" y="53"/>
                  <a:pt x="0" y="53"/>
                </a:cubicBezTo>
                <a:cubicBezTo>
                  <a:pt x="0" y="54"/>
                  <a:pt x="1" y="55"/>
                  <a:pt x="2" y="55"/>
                </a:cubicBezTo>
                <a:cubicBezTo>
                  <a:pt x="4" y="55"/>
                  <a:pt x="4" y="55"/>
                  <a:pt x="4" y="55"/>
                </a:cubicBezTo>
                <a:cubicBezTo>
                  <a:pt x="24" y="55"/>
                  <a:pt x="35" y="59"/>
                  <a:pt x="35" y="60"/>
                </a:cubicBezTo>
                <a:cubicBezTo>
                  <a:pt x="35" y="60"/>
                  <a:pt x="36" y="61"/>
                  <a:pt x="36" y="61"/>
                </a:cubicBezTo>
                <a:cubicBezTo>
                  <a:pt x="41" y="61"/>
                  <a:pt x="41" y="61"/>
                  <a:pt x="41" y="61"/>
                </a:cubicBezTo>
                <a:cubicBezTo>
                  <a:pt x="41" y="61"/>
                  <a:pt x="41" y="60"/>
                  <a:pt x="42" y="60"/>
                </a:cubicBezTo>
                <a:cubicBezTo>
                  <a:pt x="42" y="59"/>
                  <a:pt x="53" y="55"/>
                  <a:pt x="73" y="55"/>
                </a:cubicBezTo>
                <a:cubicBezTo>
                  <a:pt x="75" y="55"/>
                  <a:pt x="75" y="55"/>
                  <a:pt x="75" y="55"/>
                </a:cubicBezTo>
                <a:cubicBezTo>
                  <a:pt x="76" y="55"/>
                  <a:pt x="77" y="54"/>
                  <a:pt x="77" y="53"/>
                </a:cubicBezTo>
                <a:cubicBezTo>
                  <a:pt x="77" y="9"/>
                  <a:pt x="77" y="9"/>
                  <a:pt x="77" y="9"/>
                </a:cubicBezTo>
                <a:cubicBezTo>
                  <a:pt x="77" y="8"/>
                  <a:pt x="77" y="8"/>
                  <a:pt x="76" y="8"/>
                </a:cubicBezTo>
                <a:close/>
                <a:moveTo>
                  <a:pt x="3" y="52"/>
                </a:moveTo>
                <a:cubicBezTo>
                  <a:pt x="3" y="10"/>
                  <a:pt x="3" y="10"/>
                  <a:pt x="3" y="10"/>
                </a:cubicBezTo>
                <a:cubicBezTo>
                  <a:pt x="6" y="10"/>
                  <a:pt x="6" y="10"/>
                  <a:pt x="6" y="10"/>
                </a:cubicBezTo>
                <a:cubicBezTo>
                  <a:pt x="6" y="52"/>
                  <a:pt x="6" y="52"/>
                  <a:pt x="6" y="52"/>
                </a:cubicBezTo>
                <a:cubicBezTo>
                  <a:pt x="5" y="52"/>
                  <a:pt x="4" y="52"/>
                  <a:pt x="4" y="52"/>
                </a:cubicBezTo>
                <a:lnTo>
                  <a:pt x="3" y="52"/>
                </a:lnTo>
                <a:close/>
                <a:moveTo>
                  <a:pt x="9" y="52"/>
                </a:moveTo>
                <a:cubicBezTo>
                  <a:pt x="9" y="9"/>
                  <a:pt x="9" y="9"/>
                  <a:pt x="9" y="9"/>
                </a:cubicBezTo>
                <a:cubicBezTo>
                  <a:pt x="9" y="9"/>
                  <a:pt x="9" y="9"/>
                  <a:pt x="9" y="9"/>
                </a:cubicBezTo>
                <a:cubicBezTo>
                  <a:pt x="9" y="3"/>
                  <a:pt x="9" y="3"/>
                  <a:pt x="9" y="3"/>
                </a:cubicBezTo>
                <a:cubicBezTo>
                  <a:pt x="10" y="3"/>
                  <a:pt x="10" y="3"/>
                  <a:pt x="10" y="3"/>
                </a:cubicBezTo>
                <a:cubicBezTo>
                  <a:pt x="21" y="3"/>
                  <a:pt x="33" y="4"/>
                  <a:pt x="37" y="8"/>
                </a:cubicBezTo>
                <a:cubicBezTo>
                  <a:pt x="37" y="57"/>
                  <a:pt x="37" y="57"/>
                  <a:pt x="37" y="57"/>
                </a:cubicBezTo>
                <a:cubicBezTo>
                  <a:pt x="35" y="55"/>
                  <a:pt x="23" y="52"/>
                  <a:pt x="9" y="52"/>
                </a:cubicBezTo>
                <a:close/>
                <a:moveTo>
                  <a:pt x="40" y="57"/>
                </a:moveTo>
                <a:cubicBezTo>
                  <a:pt x="40" y="8"/>
                  <a:pt x="40" y="8"/>
                  <a:pt x="40" y="8"/>
                </a:cubicBezTo>
                <a:cubicBezTo>
                  <a:pt x="44" y="4"/>
                  <a:pt x="56" y="3"/>
                  <a:pt x="67" y="3"/>
                </a:cubicBezTo>
                <a:cubicBezTo>
                  <a:pt x="68" y="3"/>
                  <a:pt x="68" y="3"/>
                  <a:pt x="68" y="3"/>
                </a:cubicBezTo>
                <a:cubicBezTo>
                  <a:pt x="68" y="9"/>
                  <a:pt x="68" y="9"/>
                  <a:pt x="68" y="9"/>
                </a:cubicBezTo>
                <a:cubicBezTo>
                  <a:pt x="68" y="52"/>
                  <a:pt x="68" y="52"/>
                  <a:pt x="68" y="52"/>
                </a:cubicBezTo>
                <a:cubicBezTo>
                  <a:pt x="54" y="52"/>
                  <a:pt x="42" y="55"/>
                  <a:pt x="40" y="57"/>
                </a:cubicBezTo>
                <a:close/>
                <a:moveTo>
                  <a:pt x="74" y="52"/>
                </a:moveTo>
                <a:cubicBezTo>
                  <a:pt x="73" y="52"/>
                  <a:pt x="73" y="52"/>
                  <a:pt x="73" y="52"/>
                </a:cubicBezTo>
                <a:cubicBezTo>
                  <a:pt x="72" y="52"/>
                  <a:pt x="72" y="52"/>
                  <a:pt x="71" y="52"/>
                </a:cubicBezTo>
                <a:cubicBezTo>
                  <a:pt x="71" y="10"/>
                  <a:pt x="71" y="10"/>
                  <a:pt x="71" y="10"/>
                </a:cubicBezTo>
                <a:cubicBezTo>
                  <a:pt x="74" y="10"/>
                  <a:pt x="74" y="10"/>
                  <a:pt x="74" y="10"/>
                </a:cubicBezTo>
                <a:lnTo>
                  <a:pt x="74"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h-TH"/>
          </a:p>
        </p:txBody>
      </p:sp>
      <p:sp>
        <p:nvSpPr>
          <p:cNvPr id="343" name="Freeform 125">
            <a:extLst>
              <a:ext uri="{FF2B5EF4-FFF2-40B4-BE49-F238E27FC236}">
                <a16:creationId xmlns:a16="http://schemas.microsoft.com/office/drawing/2014/main" id="{860F4609-1794-C5FE-14AB-C178BDC4EF54}"/>
              </a:ext>
            </a:extLst>
          </p:cNvPr>
          <p:cNvSpPr>
            <a:spLocks/>
          </p:cNvSpPr>
          <p:nvPr/>
        </p:nvSpPr>
        <p:spPr bwMode="auto">
          <a:xfrm flipH="1">
            <a:off x="7320057" y="4464029"/>
            <a:ext cx="314418" cy="327518"/>
          </a:xfrm>
          <a:custGeom>
            <a:avLst/>
            <a:gdLst>
              <a:gd name="T0" fmla="*/ 13 w 25"/>
              <a:gd name="T1" fmla="*/ 0 h 26"/>
              <a:gd name="T2" fmla="*/ 0 w 25"/>
              <a:gd name="T3" fmla="*/ 12 h 26"/>
              <a:gd name="T4" fmla="*/ 0 w 25"/>
              <a:gd name="T5" fmla="*/ 26 h 26"/>
              <a:gd name="T6" fmla="*/ 9 w 25"/>
              <a:gd name="T7" fmla="*/ 26 h 26"/>
              <a:gd name="T8" fmla="*/ 9 w 25"/>
              <a:gd name="T9" fmla="*/ 20 h 26"/>
              <a:gd name="T10" fmla="*/ 13 w 25"/>
              <a:gd name="T11" fmla="*/ 16 h 26"/>
              <a:gd name="T12" fmla="*/ 16 w 25"/>
              <a:gd name="T13" fmla="*/ 20 h 26"/>
              <a:gd name="T14" fmla="*/ 16 w 25"/>
              <a:gd name="T15" fmla="*/ 26 h 26"/>
              <a:gd name="T16" fmla="*/ 25 w 25"/>
              <a:gd name="T17" fmla="*/ 26 h 26"/>
              <a:gd name="T18" fmla="*/ 25 w 25"/>
              <a:gd name="T19" fmla="*/ 12 h 26"/>
              <a:gd name="T20" fmla="*/ 13 w 25"/>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13" y="0"/>
                </a:moveTo>
                <a:cubicBezTo>
                  <a:pt x="0" y="12"/>
                  <a:pt x="0" y="12"/>
                  <a:pt x="0" y="12"/>
                </a:cubicBezTo>
                <a:cubicBezTo>
                  <a:pt x="0" y="26"/>
                  <a:pt x="0" y="26"/>
                  <a:pt x="0" y="26"/>
                </a:cubicBezTo>
                <a:cubicBezTo>
                  <a:pt x="9" y="26"/>
                  <a:pt x="9" y="26"/>
                  <a:pt x="9" y="26"/>
                </a:cubicBezTo>
                <a:cubicBezTo>
                  <a:pt x="9" y="20"/>
                  <a:pt x="9" y="20"/>
                  <a:pt x="9" y="20"/>
                </a:cubicBezTo>
                <a:cubicBezTo>
                  <a:pt x="9" y="18"/>
                  <a:pt x="10" y="16"/>
                  <a:pt x="13" y="16"/>
                </a:cubicBezTo>
                <a:cubicBezTo>
                  <a:pt x="15" y="16"/>
                  <a:pt x="16" y="18"/>
                  <a:pt x="16" y="20"/>
                </a:cubicBezTo>
                <a:cubicBezTo>
                  <a:pt x="16" y="26"/>
                  <a:pt x="16" y="26"/>
                  <a:pt x="16" y="26"/>
                </a:cubicBezTo>
                <a:cubicBezTo>
                  <a:pt x="25" y="26"/>
                  <a:pt x="25" y="26"/>
                  <a:pt x="25" y="26"/>
                </a:cubicBezTo>
                <a:cubicBezTo>
                  <a:pt x="25" y="12"/>
                  <a:pt x="25" y="12"/>
                  <a:pt x="25" y="12"/>
                </a:cubicBezTo>
                <a:cubicBezTo>
                  <a:pt x="13" y="0"/>
                  <a:pt x="13" y="0"/>
                  <a:pt x="1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4" name="Freeform 126">
            <a:extLst>
              <a:ext uri="{FF2B5EF4-FFF2-40B4-BE49-F238E27FC236}">
                <a16:creationId xmlns:a16="http://schemas.microsoft.com/office/drawing/2014/main" id="{7541A032-9C71-0BEA-8D82-83649D780113}"/>
              </a:ext>
            </a:extLst>
          </p:cNvPr>
          <p:cNvSpPr>
            <a:spLocks/>
          </p:cNvSpPr>
          <p:nvPr/>
        </p:nvSpPr>
        <p:spPr bwMode="auto">
          <a:xfrm flipH="1">
            <a:off x="7257829" y="4388700"/>
            <a:ext cx="438875" cy="239088"/>
          </a:xfrm>
          <a:custGeom>
            <a:avLst/>
            <a:gdLst>
              <a:gd name="T0" fmla="*/ 214 w 268"/>
              <a:gd name="T1" fmla="*/ 77 h 146"/>
              <a:gd name="T2" fmla="*/ 214 w 268"/>
              <a:gd name="T3" fmla="*/ 15 h 146"/>
              <a:gd name="T4" fmla="*/ 184 w 268"/>
              <a:gd name="T5" fmla="*/ 15 h 146"/>
              <a:gd name="T6" fmla="*/ 184 w 268"/>
              <a:gd name="T7" fmla="*/ 46 h 146"/>
              <a:gd name="T8" fmla="*/ 138 w 268"/>
              <a:gd name="T9" fmla="*/ 0 h 146"/>
              <a:gd name="T10" fmla="*/ 0 w 268"/>
              <a:gd name="T11" fmla="*/ 130 h 146"/>
              <a:gd name="T12" fmla="*/ 15 w 268"/>
              <a:gd name="T13" fmla="*/ 146 h 146"/>
              <a:gd name="T14" fmla="*/ 138 w 268"/>
              <a:gd name="T15" fmla="*/ 31 h 146"/>
              <a:gd name="T16" fmla="*/ 253 w 268"/>
              <a:gd name="T17" fmla="*/ 146 h 146"/>
              <a:gd name="T18" fmla="*/ 268 w 268"/>
              <a:gd name="T19" fmla="*/ 130 h 146"/>
              <a:gd name="T20" fmla="*/ 214 w 268"/>
              <a:gd name="T21" fmla="*/ 7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146">
                <a:moveTo>
                  <a:pt x="214" y="77"/>
                </a:moveTo>
                <a:lnTo>
                  <a:pt x="214" y="15"/>
                </a:lnTo>
                <a:lnTo>
                  <a:pt x="184" y="15"/>
                </a:lnTo>
                <a:lnTo>
                  <a:pt x="184" y="46"/>
                </a:lnTo>
                <a:lnTo>
                  <a:pt x="138" y="0"/>
                </a:lnTo>
                <a:lnTo>
                  <a:pt x="0" y="130"/>
                </a:lnTo>
                <a:lnTo>
                  <a:pt x="15" y="146"/>
                </a:lnTo>
                <a:lnTo>
                  <a:pt x="138" y="31"/>
                </a:lnTo>
                <a:lnTo>
                  <a:pt x="253" y="146"/>
                </a:lnTo>
                <a:lnTo>
                  <a:pt x="268" y="130"/>
                </a:lnTo>
                <a:lnTo>
                  <a:pt x="214" y="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 name="Rectangle: Rounded Corners 1">
            <a:extLst>
              <a:ext uri="{FF2B5EF4-FFF2-40B4-BE49-F238E27FC236}">
                <a16:creationId xmlns:a16="http://schemas.microsoft.com/office/drawing/2014/main" id="{3D7CFE21-1C1A-00B6-6B66-EDD653ED9ECD}"/>
              </a:ext>
            </a:extLst>
          </p:cNvPr>
          <p:cNvSpPr/>
          <p:nvPr/>
        </p:nvSpPr>
        <p:spPr>
          <a:xfrm>
            <a:off x="3825240" y="1278135"/>
            <a:ext cx="4541520" cy="356355"/>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a:extLst>
              <a:ext uri="{FF2B5EF4-FFF2-40B4-BE49-F238E27FC236}">
                <a16:creationId xmlns:a16="http://schemas.microsoft.com/office/drawing/2014/main" id="{D743AF93-A925-FC13-3461-FA4ACFEDBF0E}"/>
              </a:ext>
            </a:extLst>
          </p:cNvPr>
          <p:cNvSpPr txBox="1"/>
          <p:nvPr/>
        </p:nvSpPr>
        <p:spPr>
          <a:xfrm flipH="1">
            <a:off x="3370481" y="925894"/>
            <a:ext cx="5451039" cy="646331"/>
          </a:xfrm>
          <a:prstGeom prst="rect">
            <a:avLst/>
          </a:prstGeom>
          <a:noFill/>
        </p:spPr>
        <p:txBody>
          <a:bodyPr wrap="square" rtlCol="0">
            <a:spAutoFit/>
          </a:bodyPr>
          <a:lstStyle/>
          <a:p>
            <a:pPr algn="ctr"/>
            <a:r>
              <a:rPr lang="tr-TR" sz="3600" dirty="0">
                <a:solidFill>
                  <a:schemeClr val="tx2"/>
                </a:solidFill>
                <a:latin typeface="Plus Jakarta Sans SemiBold" pitchFamily="2" charset="0"/>
                <a:ea typeface="Open Sans Medium" pitchFamily="2" charset="0"/>
                <a:cs typeface="Plus Jakarta Sans SemiBold" pitchFamily="2" charset="0"/>
              </a:rPr>
              <a:t>Neden SARIMA?</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12" name="Rectangle 11">
            <a:extLst>
              <a:ext uri="{FF2B5EF4-FFF2-40B4-BE49-F238E27FC236}">
                <a16:creationId xmlns:a16="http://schemas.microsoft.com/office/drawing/2014/main" id="{02C17B94-6BD3-9A1F-9E76-49993B334CBC}"/>
              </a:ext>
            </a:extLst>
          </p:cNvPr>
          <p:cNvSpPr/>
          <p:nvPr/>
        </p:nvSpPr>
        <p:spPr>
          <a:xfrm>
            <a:off x="0" y="6324600"/>
            <a:ext cx="12192000" cy="533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Bagan Alur: Pemberhenti 13">
            <a:extLst>
              <a:ext uri="{FF2B5EF4-FFF2-40B4-BE49-F238E27FC236}">
                <a16:creationId xmlns:a16="http://schemas.microsoft.com/office/drawing/2014/main" id="{5BD4AA31-1FF6-BC3A-AAB2-73FBD59F8ACA}"/>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13" name="TextBox 32">
            <a:extLst>
              <a:ext uri="{FF2B5EF4-FFF2-40B4-BE49-F238E27FC236}">
                <a16:creationId xmlns:a16="http://schemas.microsoft.com/office/drawing/2014/main" id="{C8FEDF5C-1288-3B1B-2D84-40E5D11AAF3D}"/>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14" name="TextBox 264">
            <a:extLst>
              <a:ext uri="{FF2B5EF4-FFF2-40B4-BE49-F238E27FC236}">
                <a16:creationId xmlns:a16="http://schemas.microsoft.com/office/drawing/2014/main" id="{BCFCEA7D-9767-0CC5-A1A1-125F42555865}"/>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SARIMA</a:t>
            </a:r>
            <a:endParaRPr lang="en-ID" sz="1200" dirty="0">
              <a:solidFill>
                <a:schemeClr val="tx2"/>
              </a:solidFill>
              <a:ea typeface="Open Sans" pitchFamily="2" charset="0"/>
              <a:cs typeface="Plus Jakarta Sans" pitchFamily="2" charset="0"/>
            </a:endParaRPr>
          </a:p>
        </p:txBody>
      </p:sp>
      <p:sp>
        <p:nvSpPr>
          <p:cNvPr id="15" name="TextBox 31">
            <a:extLst>
              <a:ext uri="{FF2B5EF4-FFF2-40B4-BE49-F238E27FC236}">
                <a16:creationId xmlns:a16="http://schemas.microsoft.com/office/drawing/2014/main" id="{B9B605B9-3F88-25E6-679D-4A2C59672169}"/>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Analizler</a:t>
            </a:r>
            <a:endParaRPr lang="en-ID" sz="1200" dirty="0">
              <a:solidFill>
                <a:schemeClr val="tx2"/>
              </a:solidFill>
              <a:ea typeface="Open Sans" pitchFamily="2" charset="0"/>
              <a:cs typeface="Plus Jakarta Sans" pitchFamily="2" charset="0"/>
            </a:endParaRPr>
          </a:p>
        </p:txBody>
      </p:sp>
      <p:sp>
        <p:nvSpPr>
          <p:cNvPr id="16" name="TextBox 3">
            <a:extLst>
              <a:ext uri="{FF2B5EF4-FFF2-40B4-BE49-F238E27FC236}">
                <a16:creationId xmlns:a16="http://schemas.microsoft.com/office/drawing/2014/main" id="{F86B443A-B72C-EFCA-AE96-A85F180196D4}"/>
              </a:ext>
            </a:extLst>
          </p:cNvPr>
          <p:cNvSpPr txBox="1"/>
          <p:nvPr/>
        </p:nvSpPr>
        <p:spPr>
          <a:xfrm flipH="1">
            <a:off x="799289" y="311351"/>
            <a:ext cx="2159001"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17" name="Graphic 4">
            <a:extLst>
              <a:ext uri="{FF2B5EF4-FFF2-40B4-BE49-F238E27FC236}">
                <a16:creationId xmlns:a16="http://schemas.microsoft.com/office/drawing/2014/main" id="{BA0C9917-28AB-2EC0-D828-A34C08419D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401" y="332294"/>
            <a:ext cx="265890" cy="265890"/>
          </a:xfrm>
          <a:prstGeom prst="rect">
            <a:avLst/>
          </a:prstGeom>
        </p:spPr>
      </p:pic>
    </p:spTree>
    <p:extLst>
      <p:ext uri="{BB962C8B-B14F-4D97-AF65-F5344CB8AC3E}">
        <p14:creationId xmlns:p14="http://schemas.microsoft.com/office/powerpoint/2010/main" val="2603227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57953CAF-FE8A-C8A1-93FA-2A32C12B9A53}"/>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5AA681D3-CCA8-7715-50FC-BCB278FD76BC}"/>
              </a:ext>
            </a:extLst>
          </p:cNvPr>
          <p:cNvGrpSpPr/>
          <p:nvPr/>
        </p:nvGrpSpPr>
        <p:grpSpPr>
          <a:xfrm>
            <a:off x="11024563" y="317610"/>
            <a:ext cx="634037" cy="280574"/>
            <a:chOff x="10852430" y="302681"/>
            <a:chExt cx="806170" cy="356746"/>
          </a:xfrm>
        </p:grpSpPr>
        <p:grpSp>
          <p:nvGrpSpPr>
            <p:cNvPr id="355" name="Group 354">
              <a:extLst>
                <a:ext uri="{FF2B5EF4-FFF2-40B4-BE49-F238E27FC236}">
                  <a16:creationId xmlns:a16="http://schemas.microsoft.com/office/drawing/2014/main" id="{DCD4CEB8-D808-AD95-5A40-F387DF07A307}"/>
                </a:ext>
              </a:extLst>
            </p:cNvPr>
            <p:cNvGrpSpPr/>
            <p:nvPr/>
          </p:nvGrpSpPr>
          <p:grpSpPr>
            <a:xfrm>
              <a:off x="11301853" y="302681"/>
              <a:ext cx="356747" cy="356746"/>
              <a:chOff x="11301853" y="302681"/>
              <a:chExt cx="356747" cy="356746"/>
            </a:xfrm>
          </p:grpSpPr>
          <p:sp>
            <p:nvSpPr>
              <p:cNvPr id="353" name="Rectangle 352">
                <a:extLst>
                  <a:ext uri="{FF2B5EF4-FFF2-40B4-BE49-F238E27FC236}">
                    <a16:creationId xmlns:a16="http://schemas.microsoft.com/office/drawing/2014/main" id="{7A5BB744-5BE8-8DA2-8530-ABD67FCDBC67}"/>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4" name="Graphic 353">
                <a:extLst>
                  <a:ext uri="{FF2B5EF4-FFF2-40B4-BE49-F238E27FC236}">
                    <a16:creationId xmlns:a16="http://schemas.microsoft.com/office/drawing/2014/main" id="{D976254A-6D6A-DCA6-40EB-10C28832EA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7577" y="389569"/>
                <a:ext cx="185296" cy="185296"/>
              </a:xfrm>
              <a:prstGeom prst="rect">
                <a:avLst/>
              </a:prstGeom>
            </p:spPr>
          </p:pic>
        </p:grpSp>
        <p:sp>
          <p:nvSpPr>
            <p:cNvPr id="357" name="Rectangle 356">
              <a:extLst>
                <a:ext uri="{FF2B5EF4-FFF2-40B4-BE49-F238E27FC236}">
                  <a16:creationId xmlns:a16="http://schemas.microsoft.com/office/drawing/2014/main" id="{A9700D6F-BD22-A469-EA8B-0208DCBE31FB}"/>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60" name="Graphic 359">
              <a:extLst>
                <a:ext uri="{FF2B5EF4-FFF2-40B4-BE49-F238E27FC236}">
                  <a16:creationId xmlns:a16="http://schemas.microsoft.com/office/drawing/2014/main" id="{4D9906EB-0DEB-6524-C165-C0FDE171E0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7090" y="380005"/>
              <a:ext cx="202099" cy="202099"/>
            </a:xfrm>
            <a:prstGeom prst="rect">
              <a:avLst/>
            </a:prstGeom>
          </p:spPr>
        </p:pic>
      </p:grpSp>
      <p:sp>
        <p:nvSpPr>
          <p:cNvPr id="39" name="TextBox 38">
            <a:extLst>
              <a:ext uri="{FF2B5EF4-FFF2-40B4-BE49-F238E27FC236}">
                <a16:creationId xmlns:a16="http://schemas.microsoft.com/office/drawing/2014/main" id="{9AA58BB7-E84A-7B00-E312-02A5CB581386}"/>
              </a:ext>
            </a:extLst>
          </p:cNvPr>
          <p:cNvSpPr txBox="1"/>
          <p:nvPr/>
        </p:nvSpPr>
        <p:spPr>
          <a:xfrm>
            <a:off x="70910" y="2524574"/>
            <a:ext cx="743256" cy="584775"/>
          </a:xfrm>
          <a:prstGeom prst="rect">
            <a:avLst/>
          </a:prstGeom>
          <a:noFill/>
        </p:spPr>
        <p:txBody>
          <a:bodyPr wrap="square" rtlCol="0">
            <a:spAutoFit/>
          </a:bodyPr>
          <a:lstStyle/>
          <a:p>
            <a:pPr algn="ctr"/>
            <a:r>
              <a:rPr lang="en-US" sz="3200" b="1" dirty="0">
                <a:solidFill>
                  <a:schemeClr val="tx2"/>
                </a:solidFill>
                <a:latin typeface="+mj-lt"/>
                <a:ea typeface="Open Sans" panose="020B0606030504020204" pitchFamily="34" charset="0"/>
                <a:cs typeface="Plus Jakarta Sans" pitchFamily="2" charset="0"/>
              </a:rPr>
              <a:t>01</a:t>
            </a:r>
          </a:p>
        </p:txBody>
      </p:sp>
      <p:sp>
        <p:nvSpPr>
          <p:cNvPr id="40" name="TextBox 39">
            <a:extLst>
              <a:ext uri="{FF2B5EF4-FFF2-40B4-BE49-F238E27FC236}">
                <a16:creationId xmlns:a16="http://schemas.microsoft.com/office/drawing/2014/main" id="{A9AA44DD-A007-77B5-4E95-D78785E816FB}"/>
              </a:ext>
            </a:extLst>
          </p:cNvPr>
          <p:cNvSpPr txBox="1"/>
          <p:nvPr/>
        </p:nvSpPr>
        <p:spPr>
          <a:xfrm>
            <a:off x="120746" y="3058549"/>
            <a:ext cx="2190983" cy="566502"/>
          </a:xfrm>
          <a:prstGeom prst="rect">
            <a:avLst/>
          </a:prstGeom>
          <a:noFill/>
        </p:spPr>
        <p:txBody>
          <a:bodyPr wrap="square" rtlCol="0">
            <a:spAutoFit/>
          </a:bodyPr>
          <a:lstStyle/>
          <a:p>
            <a:pPr>
              <a:lnSpc>
                <a:spcPct val="150000"/>
              </a:lnSpc>
            </a:pPr>
            <a:r>
              <a:rPr lang="tr-TR" sz="1100" dirty="0">
                <a:solidFill>
                  <a:schemeClr val="tx2"/>
                </a:solidFill>
                <a:ea typeface="Open Sans" panose="020B0606030504020204" pitchFamily="34" charset="0"/>
                <a:cs typeface="Plus Jakarta Sans" pitchFamily="2" charset="0"/>
              </a:rPr>
              <a:t>   Test amaçlı </a:t>
            </a:r>
            <a:r>
              <a:rPr lang="tr-TR" sz="1100" dirty="0" err="1">
                <a:solidFill>
                  <a:schemeClr val="tx2"/>
                </a:solidFill>
                <a:ea typeface="Open Sans" panose="020B0606030504020204" pitchFamily="34" charset="0"/>
                <a:cs typeface="Plus Jakarta Sans" pitchFamily="2" charset="0"/>
              </a:rPr>
              <a:t>Kaggle</a:t>
            </a:r>
            <a:r>
              <a:rPr lang="tr-TR" sz="1100" dirty="0">
                <a:solidFill>
                  <a:schemeClr val="tx2"/>
                </a:solidFill>
                <a:ea typeface="Open Sans" panose="020B0606030504020204" pitchFamily="34" charset="0"/>
                <a:cs typeface="Plus Jakarta Sans" pitchFamily="2" charset="0"/>
              </a:rPr>
              <a:t> platformu üzerinden bir veri seti aldık.</a:t>
            </a:r>
            <a:endParaRPr lang="en-US" sz="1100" dirty="0">
              <a:solidFill>
                <a:schemeClr val="tx2"/>
              </a:solidFill>
              <a:ea typeface="Open Sans" panose="020B0606030504020204" pitchFamily="34" charset="0"/>
              <a:cs typeface="Plus Jakarta Sans" pitchFamily="2" charset="0"/>
            </a:endParaRPr>
          </a:p>
        </p:txBody>
      </p:sp>
      <p:sp>
        <p:nvSpPr>
          <p:cNvPr id="41" name="TextBox 40">
            <a:extLst>
              <a:ext uri="{FF2B5EF4-FFF2-40B4-BE49-F238E27FC236}">
                <a16:creationId xmlns:a16="http://schemas.microsoft.com/office/drawing/2014/main" id="{51464276-52AF-17AD-8543-6477554CE058}"/>
              </a:ext>
            </a:extLst>
          </p:cNvPr>
          <p:cNvSpPr txBox="1"/>
          <p:nvPr/>
        </p:nvSpPr>
        <p:spPr>
          <a:xfrm>
            <a:off x="740214" y="2663073"/>
            <a:ext cx="1571515" cy="307777"/>
          </a:xfrm>
          <a:prstGeom prst="rect">
            <a:avLst/>
          </a:prstGeom>
          <a:noFill/>
        </p:spPr>
        <p:txBody>
          <a:bodyPr wrap="square" rtlCol="0">
            <a:spAutoFit/>
          </a:bodyPr>
          <a:lstStyle/>
          <a:p>
            <a:r>
              <a:rPr lang="tr-TR" sz="1400" dirty="0">
                <a:solidFill>
                  <a:schemeClr val="tx2"/>
                </a:solidFill>
                <a:latin typeface="+mj-lt"/>
                <a:ea typeface="Open Sans" panose="020B0606030504020204" pitchFamily="34" charset="0"/>
                <a:cs typeface="Plus Jakarta Sans" pitchFamily="2" charset="0"/>
              </a:rPr>
              <a:t>Örnek Veri Seti</a:t>
            </a:r>
            <a:endParaRPr lang="en-US" sz="1400" dirty="0">
              <a:solidFill>
                <a:schemeClr val="tx2"/>
              </a:solidFill>
              <a:latin typeface="+mj-lt"/>
              <a:ea typeface="Open Sans" panose="020B0606030504020204" pitchFamily="34" charset="0"/>
              <a:cs typeface="Plus Jakarta Sans" pitchFamily="2" charset="0"/>
            </a:endParaRPr>
          </a:p>
        </p:txBody>
      </p:sp>
      <p:sp>
        <p:nvSpPr>
          <p:cNvPr id="42" name="TextBox 41">
            <a:extLst>
              <a:ext uri="{FF2B5EF4-FFF2-40B4-BE49-F238E27FC236}">
                <a16:creationId xmlns:a16="http://schemas.microsoft.com/office/drawing/2014/main" id="{529B8713-5D9E-2899-7B19-2967DF9CACF5}"/>
              </a:ext>
            </a:extLst>
          </p:cNvPr>
          <p:cNvSpPr txBox="1"/>
          <p:nvPr/>
        </p:nvSpPr>
        <p:spPr>
          <a:xfrm>
            <a:off x="70910" y="4091787"/>
            <a:ext cx="743256" cy="584775"/>
          </a:xfrm>
          <a:prstGeom prst="rect">
            <a:avLst/>
          </a:prstGeom>
          <a:noFill/>
        </p:spPr>
        <p:txBody>
          <a:bodyPr wrap="square" rtlCol="0">
            <a:spAutoFit/>
          </a:bodyPr>
          <a:lstStyle/>
          <a:p>
            <a:pPr algn="ctr"/>
            <a:r>
              <a:rPr lang="en-US" sz="3200" b="1" dirty="0">
                <a:solidFill>
                  <a:schemeClr val="tx2"/>
                </a:solidFill>
                <a:latin typeface="+mj-lt"/>
                <a:ea typeface="Open Sans" panose="020B0606030504020204" pitchFamily="34" charset="0"/>
                <a:cs typeface="Plus Jakarta Sans" pitchFamily="2" charset="0"/>
              </a:rPr>
              <a:t>02</a:t>
            </a:r>
          </a:p>
        </p:txBody>
      </p:sp>
      <p:sp>
        <p:nvSpPr>
          <p:cNvPr id="43" name="TextBox 42">
            <a:extLst>
              <a:ext uri="{FF2B5EF4-FFF2-40B4-BE49-F238E27FC236}">
                <a16:creationId xmlns:a16="http://schemas.microsoft.com/office/drawing/2014/main" id="{A8CFA75A-443A-6B22-8FEA-DECFE4F50B5D}"/>
              </a:ext>
            </a:extLst>
          </p:cNvPr>
          <p:cNvSpPr txBox="1"/>
          <p:nvPr/>
        </p:nvSpPr>
        <p:spPr>
          <a:xfrm>
            <a:off x="120746" y="4625762"/>
            <a:ext cx="2163355" cy="820417"/>
          </a:xfrm>
          <a:prstGeom prst="rect">
            <a:avLst/>
          </a:prstGeom>
          <a:noFill/>
        </p:spPr>
        <p:txBody>
          <a:bodyPr wrap="square" rtlCol="0">
            <a:spAutoFit/>
          </a:bodyPr>
          <a:lstStyle/>
          <a:p>
            <a:pPr>
              <a:lnSpc>
                <a:spcPct val="150000"/>
              </a:lnSpc>
            </a:pPr>
            <a:r>
              <a:rPr lang="tr-TR" sz="1100" dirty="0">
                <a:solidFill>
                  <a:schemeClr val="tx2"/>
                </a:solidFill>
                <a:ea typeface="Open Sans" panose="020B0606030504020204" pitchFamily="34" charset="0"/>
                <a:cs typeface="Plus Jakarta Sans" pitchFamily="2" charset="0"/>
              </a:rPr>
              <a:t>   Veri setini temizleyip kendi </a:t>
            </a:r>
            <a:r>
              <a:rPr lang="tr-TR" sz="1100" dirty="0" err="1">
                <a:solidFill>
                  <a:schemeClr val="tx2"/>
                </a:solidFill>
                <a:ea typeface="Open Sans" panose="020B0606030504020204" pitchFamily="34" charset="0"/>
                <a:cs typeface="Plus Jakarta Sans" pitchFamily="2" charset="0"/>
              </a:rPr>
              <a:t>FireBase</a:t>
            </a:r>
            <a:r>
              <a:rPr lang="tr-TR" sz="1100" dirty="0">
                <a:solidFill>
                  <a:schemeClr val="tx2"/>
                </a:solidFill>
                <a:ea typeface="Open Sans" panose="020B0606030504020204" pitchFamily="34" charset="0"/>
                <a:cs typeface="Plus Jakarta Sans" pitchFamily="2" charset="0"/>
              </a:rPr>
              <a:t> yapısına uygun olacak şekilde düzenledik.</a:t>
            </a:r>
            <a:endParaRPr lang="en-US" sz="1100" dirty="0">
              <a:solidFill>
                <a:schemeClr val="tx2"/>
              </a:solidFill>
              <a:ea typeface="Open Sans" panose="020B0606030504020204" pitchFamily="34" charset="0"/>
              <a:cs typeface="Plus Jakarta Sans" pitchFamily="2" charset="0"/>
            </a:endParaRPr>
          </a:p>
        </p:txBody>
      </p:sp>
      <p:sp>
        <p:nvSpPr>
          <p:cNvPr id="44" name="TextBox 43">
            <a:extLst>
              <a:ext uri="{FF2B5EF4-FFF2-40B4-BE49-F238E27FC236}">
                <a16:creationId xmlns:a16="http://schemas.microsoft.com/office/drawing/2014/main" id="{0B97D1B1-79BC-1850-5CD4-372A62907A12}"/>
              </a:ext>
            </a:extLst>
          </p:cNvPr>
          <p:cNvSpPr txBox="1"/>
          <p:nvPr/>
        </p:nvSpPr>
        <p:spPr>
          <a:xfrm>
            <a:off x="740214" y="4230286"/>
            <a:ext cx="1421095" cy="307777"/>
          </a:xfrm>
          <a:prstGeom prst="rect">
            <a:avLst/>
          </a:prstGeom>
          <a:noFill/>
        </p:spPr>
        <p:txBody>
          <a:bodyPr wrap="square" rtlCol="0">
            <a:spAutoFit/>
          </a:bodyPr>
          <a:lstStyle/>
          <a:p>
            <a:r>
              <a:rPr lang="tr-TR" sz="1400" dirty="0">
                <a:solidFill>
                  <a:schemeClr val="tx2"/>
                </a:solidFill>
                <a:latin typeface="+mj-lt"/>
                <a:ea typeface="Open Sans" panose="020B0606030504020204" pitchFamily="34" charset="0"/>
                <a:cs typeface="Plus Jakarta Sans" pitchFamily="2" charset="0"/>
              </a:rPr>
              <a:t>Veri Önişleme</a:t>
            </a:r>
            <a:endParaRPr lang="en-US" sz="1400" dirty="0">
              <a:solidFill>
                <a:schemeClr val="tx2"/>
              </a:solidFill>
              <a:latin typeface="+mj-lt"/>
              <a:ea typeface="Open Sans" panose="020B0606030504020204" pitchFamily="34" charset="0"/>
              <a:cs typeface="Plus Jakarta Sans" pitchFamily="2" charset="0"/>
            </a:endParaRPr>
          </a:p>
        </p:txBody>
      </p:sp>
      <p:sp>
        <p:nvSpPr>
          <p:cNvPr id="45" name="TextBox 44">
            <a:extLst>
              <a:ext uri="{FF2B5EF4-FFF2-40B4-BE49-F238E27FC236}">
                <a16:creationId xmlns:a16="http://schemas.microsoft.com/office/drawing/2014/main" id="{32895382-C25B-65E5-9ED5-D5F6CCE88801}"/>
              </a:ext>
            </a:extLst>
          </p:cNvPr>
          <p:cNvSpPr txBox="1"/>
          <p:nvPr/>
        </p:nvSpPr>
        <p:spPr>
          <a:xfrm>
            <a:off x="9976811" y="2524574"/>
            <a:ext cx="743256" cy="584775"/>
          </a:xfrm>
          <a:prstGeom prst="rect">
            <a:avLst/>
          </a:prstGeom>
          <a:noFill/>
        </p:spPr>
        <p:txBody>
          <a:bodyPr wrap="square" rtlCol="0">
            <a:spAutoFit/>
          </a:bodyPr>
          <a:lstStyle/>
          <a:p>
            <a:pPr algn="ctr"/>
            <a:r>
              <a:rPr lang="en-US" sz="3200" b="1" dirty="0">
                <a:solidFill>
                  <a:schemeClr val="tx2"/>
                </a:solidFill>
                <a:latin typeface="+mj-lt"/>
                <a:ea typeface="Open Sans" panose="020B0606030504020204" pitchFamily="34" charset="0"/>
                <a:cs typeface="Plus Jakarta Sans" pitchFamily="2" charset="0"/>
              </a:rPr>
              <a:t>03</a:t>
            </a:r>
          </a:p>
        </p:txBody>
      </p:sp>
      <p:sp>
        <p:nvSpPr>
          <p:cNvPr id="46" name="TextBox 45">
            <a:extLst>
              <a:ext uri="{FF2B5EF4-FFF2-40B4-BE49-F238E27FC236}">
                <a16:creationId xmlns:a16="http://schemas.microsoft.com/office/drawing/2014/main" id="{D0E6C233-EA9F-434D-31F1-57D884AF6512}"/>
              </a:ext>
            </a:extLst>
          </p:cNvPr>
          <p:cNvSpPr txBox="1"/>
          <p:nvPr/>
        </p:nvSpPr>
        <p:spPr>
          <a:xfrm>
            <a:off x="10026647" y="3058549"/>
            <a:ext cx="2163355" cy="820417"/>
          </a:xfrm>
          <a:prstGeom prst="rect">
            <a:avLst/>
          </a:prstGeom>
          <a:noFill/>
        </p:spPr>
        <p:txBody>
          <a:bodyPr wrap="square" rtlCol="0">
            <a:spAutoFit/>
          </a:bodyPr>
          <a:lstStyle/>
          <a:p>
            <a:pPr>
              <a:lnSpc>
                <a:spcPct val="150000"/>
              </a:lnSpc>
            </a:pPr>
            <a:r>
              <a:rPr lang="tr-TR" sz="1100" dirty="0">
                <a:solidFill>
                  <a:schemeClr val="tx2"/>
                </a:solidFill>
                <a:ea typeface="Open Sans" panose="020B0606030504020204" pitchFamily="34" charset="0"/>
                <a:cs typeface="Plus Jakarta Sans" pitchFamily="2" charset="0"/>
              </a:rPr>
              <a:t>SARIMA modeli ile bu veri setine haftalık satış tahmin modelimizi uyguladık.</a:t>
            </a:r>
            <a:endParaRPr lang="en-US" sz="1100" dirty="0">
              <a:solidFill>
                <a:schemeClr val="tx2"/>
              </a:solidFill>
              <a:ea typeface="Open Sans" panose="020B0606030504020204" pitchFamily="34" charset="0"/>
              <a:cs typeface="Plus Jakarta Sans" pitchFamily="2" charset="0"/>
            </a:endParaRPr>
          </a:p>
        </p:txBody>
      </p:sp>
      <p:sp>
        <p:nvSpPr>
          <p:cNvPr id="47" name="TextBox 46">
            <a:extLst>
              <a:ext uri="{FF2B5EF4-FFF2-40B4-BE49-F238E27FC236}">
                <a16:creationId xmlns:a16="http://schemas.microsoft.com/office/drawing/2014/main" id="{B3A17BAB-402D-AA50-4A85-7BB135BE0529}"/>
              </a:ext>
            </a:extLst>
          </p:cNvPr>
          <p:cNvSpPr txBox="1"/>
          <p:nvPr/>
        </p:nvSpPr>
        <p:spPr>
          <a:xfrm>
            <a:off x="10646116" y="2663073"/>
            <a:ext cx="1274718" cy="307777"/>
          </a:xfrm>
          <a:prstGeom prst="rect">
            <a:avLst/>
          </a:prstGeom>
          <a:noFill/>
        </p:spPr>
        <p:txBody>
          <a:bodyPr wrap="square" rtlCol="0">
            <a:spAutoFit/>
          </a:bodyPr>
          <a:lstStyle/>
          <a:p>
            <a:r>
              <a:rPr lang="tr-TR" sz="1400" dirty="0">
                <a:solidFill>
                  <a:schemeClr val="tx2"/>
                </a:solidFill>
                <a:latin typeface="+mj-lt"/>
                <a:ea typeface="Open Sans" panose="020B0606030504020204" pitchFamily="34" charset="0"/>
                <a:cs typeface="Plus Jakarta Sans" pitchFamily="2" charset="0"/>
              </a:rPr>
              <a:t>Satış Tahmini</a:t>
            </a:r>
            <a:endParaRPr lang="en-US" sz="1400" dirty="0">
              <a:solidFill>
                <a:schemeClr val="tx2"/>
              </a:solidFill>
              <a:latin typeface="+mj-lt"/>
              <a:ea typeface="Open Sans" panose="020B0606030504020204" pitchFamily="34" charset="0"/>
              <a:cs typeface="Plus Jakarta Sans" pitchFamily="2" charset="0"/>
            </a:endParaRPr>
          </a:p>
        </p:txBody>
      </p:sp>
      <p:sp>
        <p:nvSpPr>
          <p:cNvPr id="48" name="TextBox 47">
            <a:extLst>
              <a:ext uri="{FF2B5EF4-FFF2-40B4-BE49-F238E27FC236}">
                <a16:creationId xmlns:a16="http://schemas.microsoft.com/office/drawing/2014/main" id="{EB7169F5-CDB5-FA14-1807-81A4BB707213}"/>
              </a:ext>
            </a:extLst>
          </p:cNvPr>
          <p:cNvSpPr txBox="1"/>
          <p:nvPr/>
        </p:nvSpPr>
        <p:spPr>
          <a:xfrm>
            <a:off x="9976811" y="4091787"/>
            <a:ext cx="743256" cy="584775"/>
          </a:xfrm>
          <a:prstGeom prst="rect">
            <a:avLst/>
          </a:prstGeom>
          <a:noFill/>
        </p:spPr>
        <p:txBody>
          <a:bodyPr wrap="square" rtlCol="0">
            <a:spAutoFit/>
          </a:bodyPr>
          <a:lstStyle/>
          <a:p>
            <a:pPr algn="ctr"/>
            <a:r>
              <a:rPr lang="en-US" sz="3200" b="1" dirty="0">
                <a:solidFill>
                  <a:schemeClr val="tx2"/>
                </a:solidFill>
                <a:latin typeface="+mj-lt"/>
                <a:ea typeface="Open Sans" panose="020B0606030504020204" pitchFamily="34" charset="0"/>
                <a:cs typeface="Plus Jakarta Sans" pitchFamily="2" charset="0"/>
              </a:rPr>
              <a:t>04</a:t>
            </a:r>
          </a:p>
        </p:txBody>
      </p:sp>
      <p:sp>
        <p:nvSpPr>
          <p:cNvPr id="49" name="TextBox 48">
            <a:extLst>
              <a:ext uri="{FF2B5EF4-FFF2-40B4-BE49-F238E27FC236}">
                <a16:creationId xmlns:a16="http://schemas.microsoft.com/office/drawing/2014/main" id="{AF4F1F82-79CB-26CE-7059-579A9B3F5B98}"/>
              </a:ext>
            </a:extLst>
          </p:cNvPr>
          <p:cNvSpPr txBox="1"/>
          <p:nvPr/>
        </p:nvSpPr>
        <p:spPr>
          <a:xfrm>
            <a:off x="10026647" y="4625762"/>
            <a:ext cx="2163355" cy="820417"/>
          </a:xfrm>
          <a:prstGeom prst="rect">
            <a:avLst/>
          </a:prstGeom>
          <a:noFill/>
        </p:spPr>
        <p:txBody>
          <a:bodyPr wrap="square" rtlCol="0">
            <a:spAutoFit/>
          </a:bodyPr>
          <a:lstStyle/>
          <a:p>
            <a:pPr>
              <a:lnSpc>
                <a:spcPct val="150000"/>
              </a:lnSpc>
            </a:pPr>
            <a:r>
              <a:rPr lang="tr-TR" sz="1100" dirty="0">
                <a:solidFill>
                  <a:schemeClr val="tx2"/>
                </a:solidFill>
                <a:ea typeface="Open Sans" panose="020B0606030504020204" pitchFamily="34" charset="0"/>
                <a:cs typeface="Plus Jakarta Sans" pitchFamily="2" charset="0"/>
              </a:rPr>
              <a:t>Ve gerçek sonuçlara %91 oranında yakınlıkta bir başarı değeri elde ettik.</a:t>
            </a:r>
            <a:endParaRPr lang="en-US" sz="1100" dirty="0">
              <a:solidFill>
                <a:schemeClr val="tx2"/>
              </a:solidFill>
              <a:ea typeface="Open Sans" panose="020B0606030504020204" pitchFamily="34" charset="0"/>
              <a:cs typeface="Plus Jakarta Sans" pitchFamily="2" charset="0"/>
            </a:endParaRPr>
          </a:p>
        </p:txBody>
      </p:sp>
      <p:sp>
        <p:nvSpPr>
          <p:cNvPr id="50" name="TextBox 49">
            <a:extLst>
              <a:ext uri="{FF2B5EF4-FFF2-40B4-BE49-F238E27FC236}">
                <a16:creationId xmlns:a16="http://schemas.microsoft.com/office/drawing/2014/main" id="{1E553BED-CFA0-CAB3-708D-14697FD1E1A4}"/>
              </a:ext>
            </a:extLst>
          </p:cNvPr>
          <p:cNvSpPr txBox="1"/>
          <p:nvPr/>
        </p:nvSpPr>
        <p:spPr>
          <a:xfrm>
            <a:off x="10646116" y="4230286"/>
            <a:ext cx="1052504" cy="307777"/>
          </a:xfrm>
          <a:prstGeom prst="rect">
            <a:avLst/>
          </a:prstGeom>
          <a:noFill/>
        </p:spPr>
        <p:txBody>
          <a:bodyPr wrap="square" rtlCol="0">
            <a:spAutoFit/>
          </a:bodyPr>
          <a:lstStyle/>
          <a:p>
            <a:r>
              <a:rPr lang="tr-TR" sz="1400" dirty="0">
                <a:solidFill>
                  <a:schemeClr val="tx2"/>
                </a:solidFill>
                <a:latin typeface="+mj-lt"/>
                <a:ea typeface="Open Sans" panose="020B0606030504020204" pitchFamily="34" charset="0"/>
                <a:cs typeface="Plus Jakarta Sans" pitchFamily="2" charset="0"/>
              </a:rPr>
              <a:t>Sonuçlar</a:t>
            </a:r>
            <a:endParaRPr lang="en-US" sz="1400" dirty="0">
              <a:solidFill>
                <a:schemeClr val="tx2"/>
              </a:solidFill>
              <a:latin typeface="+mj-lt"/>
              <a:ea typeface="Open Sans" panose="020B0606030504020204" pitchFamily="34" charset="0"/>
              <a:cs typeface="Plus Jakarta Sans" pitchFamily="2" charset="0"/>
            </a:endParaRPr>
          </a:p>
        </p:txBody>
      </p:sp>
      <p:sp>
        <p:nvSpPr>
          <p:cNvPr id="2" name="Rectangle: Rounded Corners 1">
            <a:extLst>
              <a:ext uri="{FF2B5EF4-FFF2-40B4-BE49-F238E27FC236}">
                <a16:creationId xmlns:a16="http://schemas.microsoft.com/office/drawing/2014/main" id="{1E98CDCB-7C86-6805-6337-0093B3C8ADDE}"/>
              </a:ext>
            </a:extLst>
          </p:cNvPr>
          <p:cNvSpPr/>
          <p:nvPr/>
        </p:nvSpPr>
        <p:spPr>
          <a:xfrm>
            <a:off x="3825240" y="1278135"/>
            <a:ext cx="4541520" cy="356355"/>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a:extLst>
              <a:ext uri="{FF2B5EF4-FFF2-40B4-BE49-F238E27FC236}">
                <a16:creationId xmlns:a16="http://schemas.microsoft.com/office/drawing/2014/main" id="{73ECBBF4-927B-7198-1BAA-C00A0D8D82CE}"/>
              </a:ext>
            </a:extLst>
          </p:cNvPr>
          <p:cNvSpPr txBox="1"/>
          <p:nvPr/>
        </p:nvSpPr>
        <p:spPr>
          <a:xfrm flipH="1">
            <a:off x="3370481" y="925894"/>
            <a:ext cx="5451039" cy="646331"/>
          </a:xfrm>
          <a:prstGeom prst="rect">
            <a:avLst/>
          </a:prstGeom>
          <a:noFill/>
        </p:spPr>
        <p:txBody>
          <a:bodyPr wrap="square" rtlCol="0">
            <a:spAutoFit/>
          </a:bodyPr>
          <a:lstStyle/>
          <a:p>
            <a:pPr algn="ctr"/>
            <a:r>
              <a:rPr lang="tr-TR" sz="3600" dirty="0">
                <a:solidFill>
                  <a:schemeClr val="tx2"/>
                </a:solidFill>
                <a:latin typeface="Plus Jakarta Sans SemiBold" pitchFamily="2" charset="0"/>
                <a:ea typeface="Open Sans Medium" pitchFamily="2" charset="0"/>
                <a:cs typeface="Plus Jakarta Sans SemiBold" pitchFamily="2" charset="0"/>
              </a:rPr>
              <a:t>SARIMA </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12" name="Rectangle 11">
            <a:extLst>
              <a:ext uri="{FF2B5EF4-FFF2-40B4-BE49-F238E27FC236}">
                <a16:creationId xmlns:a16="http://schemas.microsoft.com/office/drawing/2014/main" id="{81996E26-B079-1C0D-2908-D3F7B175D210}"/>
              </a:ext>
            </a:extLst>
          </p:cNvPr>
          <p:cNvSpPr/>
          <p:nvPr/>
        </p:nvSpPr>
        <p:spPr>
          <a:xfrm>
            <a:off x="0" y="6324600"/>
            <a:ext cx="12192000" cy="533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Bagan Alur: Pemberhenti 13">
            <a:extLst>
              <a:ext uri="{FF2B5EF4-FFF2-40B4-BE49-F238E27FC236}">
                <a16:creationId xmlns:a16="http://schemas.microsoft.com/office/drawing/2014/main" id="{98AE3FBD-6955-4ADD-791D-B37429C8E063}"/>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13" name="TextBox 32">
            <a:extLst>
              <a:ext uri="{FF2B5EF4-FFF2-40B4-BE49-F238E27FC236}">
                <a16:creationId xmlns:a16="http://schemas.microsoft.com/office/drawing/2014/main" id="{44BEC6E1-58D7-0403-3617-3531F42A5AE7}"/>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14" name="TextBox 264">
            <a:extLst>
              <a:ext uri="{FF2B5EF4-FFF2-40B4-BE49-F238E27FC236}">
                <a16:creationId xmlns:a16="http://schemas.microsoft.com/office/drawing/2014/main" id="{40C42F42-3407-15D9-8525-11F2303F89C3}"/>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SARIMA</a:t>
            </a:r>
            <a:endParaRPr lang="en-ID" sz="1200" dirty="0">
              <a:solidFill>
                <a:schemeClr val="tx2"/>
              </a:solidFill>
              <a:ea typeface="Open Sans" pitchFamily="2" charset="0"/>
              <a:cs typeface="Plus Jakarta Sans" pitchFamily="2" charset="0"/>
            </a:endParaRPr>
          </a:p>
        </p:txBody>
      </p:sp>
      <p:sp>
        <p:nvSpPr>
          <p:cNvPr id="15" name="TextBox 31">
            <a:extLst>
              <a:ext uri="{FF2B5EF4-FFF2-40B4-BE49-F238E27FC236}">
                <a16:creationId xmlns:a16="http://schemas.microsoft.com/office/drawing/2014/main" id="{775B97E5-FFBD-C975-D7C4-E0276829BF5B}"/>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Analizler</a:t>
            </a:r>
            <a:endParaRPr lang="en-ID" sz="1200" dirty="0">
              <a:solidFill>
                <a:schemeClr val="tx2"/>
              </a:solidFill>
              <a:ea typeface="Open Sans" pitchFamily="2" charset="0"/>
              <a:cs typeface="Plus Jakarta Sans" pitchFamily="2" charset="0"/>
            </a:endParaRPr>
          </a:p>
        </p:txBody>
      </p:sp>
      <p:sp>
        <p:nvSpPr>
          <p:cNvPr id="16" name="TextBox 3">
            <a:extLst>
              <a:ext uri="{FF2B5EF4-FFF2-40B4-BE49-F238E27FC236}">
                <a16:creationId xmlns:a16="http://schemas.microsoft.com/office/drawing/2014/main" id="{CB7403DC-905B-08DF-E246-9A03160338E6}"/>
              </a:ext>
            </a:extLst>
          </p:cNvPr>
          <p:cNvSpPr txBox="1"/>
          <p:nvPr/>
        </p:nvSpPr>
        <p:spPr>
          <a:xfrm flipH="1">
            <a:off x="799289" y="311351"/>
            <a:ext cx="2159001"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17" name="Graphic 4">
            <a:extLst>
              <a:ext uri="{FF2B5EF4-FFF2-40B4-BE49-F238E27FC236}">
                <a16:creationId xmlns:a16="http://schemas.microsoft.com/office/drawing/2014/main" id="{340C645A-8C65-45FB-A687-479F785BBE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401" y="332294"/>
            <a:ext cx="265890" cy="265890"/>
          </a:xfrm>
          <a:prstGeom prst="rect">
            <a:avLst/>
          </a:prstGeom>
        </p:spPr>
      </p:pic>
      <p:graphicFrame>
        <p:nvGraphicFramePr>
          <p:cNvPr id="18" name="Grafik 17">
            <a:extLst>
              <a:ext uri="{FF2B5EF4-FFF2-40B4-BE49-F238E27FC236}">
                <a16:creationId xmlns:a16="http://schemas.microsoft.com/office/drawing/2014/main" id="{6B0035C7-C66E-362A-2B67-B7A5DD3312C0}"/>
              </a:ext>
            </a:extLst>
          </p:cNvPr>
          <p:cNvGraphicFramePr/>
          <p:nvPr>
            <p:extLst>
              <p:ext uri="{D42A27DB-BD31-4B8C-83A1-F6EECF244321}">
                <p14:modId xmlns:p14="http://schemas.microsoft.com/office/powerpoint/2010/main" val="248850866"/>
              </p:ext>
            </p:extLst>
          </p:nvPr>
        </p:nvGraphicFramePr>
        <p:xfrm>
          <a:off x="2161310" y="1986731"/>
          <a:ext cx="7718960" cy="427560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9963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ipe(left)">
                                      <p:cBhvr>
                                        <p:cTn id="7" dur="2000"/>
                                        <p:tgtEl>
                                          <p:spTgt spid="18">
                                            <p:graphicEl>
                                              <a:chart seriesIdx="-3" categoryIdx="-3" bldStep="gridLegend"/>
                                            </p:graphic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left)">
                                      <p:cBhvr>
                                        <p:cTn id="11" dur="2000"/>
                                        <p:tgtEl>
                                          <p:spTgt spid="18">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left)">
                                      <p:cBhvr>
                                        <p:cTn id="16" dur="2000"/>
                                        <p:tgtEl>
                                          <p:spTgt spid="18">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EA22675E-4A32-6E97-0340-A7452B475B16}"/>
            </a:ext>
          </a:extLst>
        </p:cNvPr>
        <p:cNvGrpSpPr/>
        <p:nvPr/>
      </p:nvGrpSpPr>
      <p:grpSpPr>
        <a:xfrm>
          <a:off x="0" y="0"/>
          <a:ext cx="0" cy="0"/>
          <a:chOff x="0" y="0"/>
          <a:chExt cx="0" cy="0"/>
        </a:xfrm>
      </p:grpSpPr>
      <p:sp>
        <p:nvSpPr>
          <p:cNvPr id="256" name="Rectangle: Rounded Corners 255">
            <a:extLst>
              <a:ext uri="{FF2B5EF4-FFF2-40B4-BE49-F238E27FC236}">
                <a16:creationId xmlns:a16="http://schemas.microsoft.com/office/drawing/2014/main" id="{59D291B2-C4AD-2CAA-7FDF-54AF768793CE}"/>
              </a:ext>
            </a:extLst>
          </p:cNvPr>
          <p:cNvSpPr/>
          <p:nvPr/>
        </p:nvSpPr>
        <p:spPr>
          <a:xfrm>
            <a:off x="5588710" y="448737"/>
            <a:ext cx="773990" cy="108365"/>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Rectangle 55">
            <a:extLst>
              <a:ext uri="{FF2B5EF4-FFF2-40B4-BE49-F238E27FC236}">
                <a16:creationId xmlns:a16="http://schemas.microsoft.com/office/drawing/2014/main" id="{11A9CEFE-65CE-F755-312A-633C11DE6E1A}"/>
              </a:ext>
            </a:extLst>
          </p:cNvPr>
          <p:cNvSpPr>
            <a:spLocks/>
          </p:cNvSpPr>
          <p:nvPr/>
        </p:nvSpPr>
        <p:spPr>
          <a:xfrm>
            <a:off x="-91439" y="0"/>
            <a:ext cx="540226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Bagan Alur: Pemberhenti 13">
            <a:extLst>
              <a:ext uri="{FF2B5EF4-FFF2-40B4-BE49-F238E27FC236}">
                <a16:creationId xmlns:a16="http://schemas.microsoft.com/office/drawing/2014/main" id="{45F5CF4C-98AC-1414-0014-D3D2D3761282}"/>
              </a:ext>
            </a:extLst>
          </p:cNvPr>
          <p:cNvSpPr/>
          <p:nvPr/>
        </p:nvSpPr>
        <p:spPr>
          <a:xfrm>
            <a:off x="5524500" y="307021"/>
            <a:ext cx="914400" cy="301752"/>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261" name="TextBox 260">
            <a:extLst>
              <a:ext uri="{FF2B5EF4-FFF2-40B4-BE49-F238E27FC236}">
                <a16:creationId xmlns:a16="http://schemas.microsoft.com/office/drawing/2014/main" id="{0DCF123D-F05E-EBA1-F57C-F66D29CE72E6}"/>
              </a:ext>
            </a:extLst>
          </p:cNvPr>
          <p:cNvSpPr txBox="1"/>
          <p:nvPr/>
        </p:nvSpPr>
        <p:spPr>
          <a:xfrm flipH="1">
            <a:off x="799290" y="311351"/>
            <a:ext cx="2239566" cy="307777"/>
          </a:xfrm>
          <a:prstGeom prst="rect">
            <a:avLst/>
          </a:prstGeom>
          <a:noFill/>
        </p:spPr>
        <p:txBody>
          <a:bodyPr wrap="square" rtlCol="0">
            <a:spAutoFit/>
          </a:bodyPr>
          <a:lstStyle/>
          <a:p>
            <a:r>
              <a:rPr lang="en-US" sz="1400" dirty="0">
                <a:solidFill>
                  <a:schemeClr val="bg2"/>
                </a:solidFill>
                <a:latin typeface="+mj-lt"/>
                <a:ea typeface="Open Sans Medium" pitchFamily="2" charset="0"/>
                <a:cs typeface="Plus Jakarta Sans SemiBold" pitchFamily="2" charset="0"/>
              </a:rPr>
              <a:t>Kafe </a:t>
            </a:r>
            <a:r>
              <a:rPr lang="en-US" sz="1400" dirty="0" err="1">
                <a:solidFill>
                  <a:schemeClr val="bg2"/>
                </a:solidFill>
                <a:latin typeface="+mj-lt"/>
                <a:ea typeface="Open Sans Medium" pitchFamily="2" charset="0"/>
                <a:cs typeface="Plus Jakarta Sans SemiBold" pitchFamily="2" charset="0"/>
              </a:rPr>
              <a:t>Sipariş</a:t>
            </a:r>
            <a:r>
              <a:rPr lang="en-US" sz="1400" dirty="0">
                <a:solidFill>
                  <a:schemeClr val="bg2"/>
                </a:solidFill>
                <a:latin typeface="+mj-lt"/>
                <a:ea typeface="Open Sans Medium" pitchFamily="2" charset="0"/>
                <a:cs typeface="Plus Jakarta Sans SemiBold" pitchFamily="2" charset="0"/>
              </a:rPr>
              <a:t> </a:t>
            </a:r>
            <a:r>
              <a:rPr lang="tr-TR" sz="1400" dirty="0">
                <a:solidFill>
                  <a:schemeClr val="bg2"/>
                </a:solidFill>
                <a:latin typeface="+mj-lt"/>
                <a:ea typeface="Open Sans Medium" pitchFamily="2" charset="0"/>
                <a:cs typeface="Plus Jakarta Sans SemiBold" pitchFamily="2" charset="0"/>
              </a:rPr>
              <a:t>Sistemi</a:t>
            </a:r>
            <a:endParaRPr lang="en-US" sz="1400" dirty="0">
              <a:solidFill>
                <a:schemeClr val="bg2"/>
              </a:solidFill>
              <a:latin typeface="+mj-lt"/>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D6DBC2A9-5B81-51E1-F7F6-E48B02C6C6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401" y="332294"/>
            <a:ext cx="265890" cy="265890"/>
          </a:xfrm>
          <a:prstGeom prst="rect">
            <a:avLst/>
          </a:prstGeom>
        </p:spPr>
      </p:pic>
      <p:sp>
        <p:nvSpPr>
          <p:cNvPr id="33" name="TextBox 32">
            <a:extLst>
              <a:ext uri="{FF2B5EF4-FFF2-40B4-BE49-F238E27FC236}">
                <a16:creationId xmlns:a16="http://schemas.microsoft.com/office/drawing/2014/main" id="{3A1AF1A9-B633-BC26-621D-5C3D73770DC7}"/>
              </a:ext>
            </a:extLst>
          </p:cNvPr>
          <p:cNvSpPr txBox="1"/>
          <p:nvPr/>
        </p:nvSpPr>
        <p:spPr>
          <a:xfrm>
            <a:off x="3929585" y="309521"/>
            <a:ext cx="937447" cy="276999"/>
          </a:xfrm>
          <a:prstGeom prst="rect">
            <a:avLst/>
          </a:prstGeom>
          <a:noFill/>
        </p:spPr>
        <p:txBody>
          <a:bodyPr wrap="square" rtlCol="0">
            <a:spAutoFit/>
          </a:bodyPr>
          <a:lstStyle/>
          <a:p>
            <a:pPr algn="ctr"/>
            <a:r>
              <a:rPr lang="tr-TR" sz="1200" dirty="0">
                <a:solidFill>
                  <a:schemeClr val="bg2"/>
                </a:solidFill>
                <a:ea typeface="Open Sans" pitchFamily="2" charset="0"/>
                <a:cs typeface="Plus Jakarta Sans" pitchFamily="2" charset="0"/>
              </a:rPr>
              <a:t>Ana Sayfa</a:t>
            </a:r>
            <a:endParaRPr lang="en-ID" sz="1200" dirty="0">
              <a:solidFill>
                <a:schemeClr val="bg2"/>
              </a:solidFill>
              <a:ea typeface="Open Sans" pitchFamily="2" charset="0"/>
              <a:cs typeface="Plus Jakarta Sans" pitchFamily="2" charset="0"/>
            </a:endParaRPr>
          </a:p>
        </p:txBody>
      </p:sp>
      <p:sp>
        <p:nvSpPr>
          <p:cNvPr id="265" name="TextBox 264">
            <a:extLst>
              <a:ext uri="{FF2B5EF4-FFF2-40B4-BE49-F238E27FC236}">
                <a16:creationId xmlns:a16="http://schemas.microsoft.com/office/drawing/2014/main" id="{F95E5750-3D66-4CE0-4376-C2BA53157CF2}"/>
              </a:ext>
            </a:extLst>
          </p:cNvPr>
          <p:cNvSpPr txBox="1"/>
          <p:nvPr/>
        </p:nvSpPr>
        <p:spPr>
          <a:xfrm>
            <a:off x="5539325" y="309521"/>
            <a:ext cx="872760"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Amacımız</a:t>
            </a:r>
            <a:endParaRPr lang="en-ID" sz="1200" dirty="0">
              <a:solidFill>
                <a:schemeClr val="tx2"/>
              </a:solidFill>
              <a:ea typeface="Open Sans" pitchFamily="2" charset="0"/>
              <a:cs typeface="Plus Jakarta Sans" pitchFamily="2" charset="0"/>
            </a:endParaRPr>
          </a:p>
        </p:txBody>
      </p:sp>
      <p:sp>
        <p:nvSpPr>
          <p:cNvPr id="32" name="TextBox 31">
            <a:extLst>
              <a:ext uri="{FF2B5EF4-FFF2-40B4-BE49-F238E27FC236}">
                <a16:creationId xmlns:a16="http://schemas.microsoft.com/office/drawing/2014/main" id="{86EAD11A-8590-4D17-1745-355236AFE1D6}"/>
              </a:ext>
            </a:extLst>
          </p:cNvPr>
          <p:cNvSpPr txBox="1"/>
          <p:nvPr/>
        </p:nvSpPr>
        <p:spPr>
          <a:xfrm>
            <a:off x="7084378" y="309521"/>
            <a:ext cx="1475728"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pic>
        <p:nvPicPr>
          <p:cNvPr id="10" name="Resim 9">
            <a:extLst>
              <a:ext uri="{FF2B5EF4-FFF2-40B4-BE49-F238E27FC236}">
                <a16:creationId xmlns:a16="http://schemas.microsoft.com/office/drawing/2014/main" id="{D6B4AE52-C9FB-8E53-3E68-2E61EB520F7B}"/>
              </a:ext>
            </a:extLst>
          </p:cNvPr>
          <p:cNvPicPr>
            <a:picLocks noChangeAspect="1"/>
          </p:cNvPicPr>
          <p:nvPr/>
        </p:nvPicPr>
        <p:blipFill>
          <a:blip r:embed="rId4"/>
          <a:srcRect l="11136" t="9449" r="20413" b="15762"/>
          <a:stretch/>
        </p:blipFill>
        <p:spPr>
          <a:xfrm flipH="1">
            <a:off x="799289" y="360197"/>
            <a:ext cx="5738850" cy="6453459"/>
          </a:xfrm>
          <a:prstGeom prst="rect">
            <a:avLst/>
          </a:prstGeom>
        </p:spPr>
      </p:pic>
      <p:grpSp>
        <p:nvGrpSpPr>
          <p:cNvPr id="12" name="Group 11">
            <a:extLst>
              <a:ext uri="{FF2B5EF4-FFF2-40B4-BE49-F238E27FC236}">
                <a16:creationId xmlns:a16="http://schemas.microsoft.com/office/drawing/2014/main" id="{B2A478E4-843D-F625-DCFC-D827FEB367FC}"/>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1524D160-B8BA-7359-AAC2-38B09D34850C}"/>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81D2D02E-C9B1-B9C4-DD17-5B67ABA22863}"/>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8" name="Graphic 17">
                <a:extLst>
                  <a:ext uri="{FF2B5EF4-FFF2-40B4-BE49-F238E27FC236}">
                    <a16:creationId xmlns:a16="http://schemas.microsoft.com/office/drawing/2014/main" id="{96D2EC85-5925-B31A-C315-005BFDD302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9EA64C98-035C-8480-2E3C-3DE47B467370}"/>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 name="Graphic 15">
              <a:extLst>
                <a:ext uri="{FF2B5EF4-FFF2-40B4-BE49-F238E27FC236}">
                  <a16:creationId xmlns:a16="http://schemas.microsoft.com/office/drawing/2014/main" id="{2E059960-556B-35F2-C398-63D693FBD9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19" name="TextBox 18">
            <a:extLst>
              <a:ext uri="{FF2B5EF4-FFF2-40B4-BE49-F238E27FC236}">
                <a16:creationId xmlns:a16="http://schemas.microsoft.com/office/drawing/2014/main" id="{027DE8D2-DED4-4E58-0DA1-9E2FE41062C6}"/>
              </a:ext>
            </a:extLst>
          </p:cNvPr>
          <p:cNvSpPr txBox="1"/>
          <p:nvPr/>
        </p:nvSpPr>
        <p:spPr>
          <a:xfrm flipH="1">
            <a:off x="6921136" y="962430"/>
            <a:ext cx="4456889" cy="646331"/>
          </a:xfrm>
          <a:prstGeom prst="rect">
            <a:avLst/>
          </a:prstGeom>
          <a:noFill/>
        </p:spPr>
        <p:txBody>
          <a:bodyPr wrap="square" rtlCol="0">
            <a:spAutoFit/>
          </a:bodyPr>
          <a:lstStyle/>
          <a:p>
            <a:r>
              <a:rPr lang="tr-TR" sz="3600" dirty="0">
                <a:solidFill>
                  <a:schemeClr val="tx2"/>
                </a:solidFill>
                <a:latin typeface="Plus Jakarta Sans SemiBold" pitchFamily="2" charset="0"/>
                <a:ea typeface="Open Sans Medium" pitchFamily="2" charset="0"/>
                <a:cs typeface="Plus Jakarta Sans SemiBold" pitchFamily="2" charset="0"/>
              </a:rPr>
              <a:t>Projemizin</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28" name="Rectangle: Rounded Corners 27">
            <a:extLst>
              <a:ext uri="{FF2B5EF4-FFF2-40B4-BE49-F238E27FC236}">
                <a16:creationId xmlns:a16="http://schemas.microsoft.com/office/drawing/2014/main" id="{438D9FCC-4BE2-A355-A577-5B672A21FE21}"/>
              </a:ext>
            </a:extLst>
          </p:cNvPr>
          <p:cNvSpPr/>
          <p:nvPr/>
        </p:nvSpPr>
        <p:spPr>
          <a:xfrm>
            <a:off x="6861396" y="1984671"/>
            <a:ext cx="3664325" cy="303739"/>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TextBox 25">
            <a:extLst>
              <a:ext uri="{FF2B5EF4-FFF2-40B4-BE49-F238E27FC236}">
                <a16:creationId xmlns:a16="http://schemas.microsoft.com/office/drawing/2014/main" id="{94D6D7EF-5D34-9EA7-70D1-7A3871F9E811}"/>
              </a:ext>
            </a:extLst>
          </p:cNvPr>
          <p:cNvSpPr txBox="1"/>
          <p:nvPr/>
        </p:nvSpPr>
        <p:spPr>
          <a:xfrm>
            <a:off x="6921136" y="1608761"/>
            <a:ext cx="3604585" cy="646331"/>
          </a:xfrm>
          <a:prstGeom prst="rect">
            <a:avLst/>
          </a:prstGeom>
          <a:noFill/>
        </p:spPr>
        <p:txBody>
          <a:bodyPr wrap="square">
            <a:spAutoFit/>
          </a:bodyPr>
          <a:lstStyle/>
          <a:p>
            <a:r>
              <a:rPr lang="tr-TR" sz="3600" dirty="0">
                <a:solidFill>
                  <a:schemeClr val="accent1"/>
                </a:solidFill>
                <a:latin typeface="Plus Jakarta Sans SemiBold" pitchFamily="2" charset="0"/>
                <a:ea typeface="Open Sans Medium" pitchFamily="2" charset="0"/>
                <a:cs typeface="Plus Jakarta Sans SemiBold" pitchFamily="2" charset="0"/>
              </a:rPr>
              <a:t>Amacı</a:t>
            </a:r>
            <a:endParaRPr lang="id-ID" sz="3600" dirty="0">
              <a:solidFill>
                <a:schemeClr val="accent1"/>
              </a:solidFill>
            </a:endParaRPr>
          </a:p>
        </p:txBody>
      </p:sp>
      <p:sp>
        <p:nvSpPr>
          <p:cNvPr id="44" name="Rectangle: Rounded Corners 43">
            <a:extLst>
              <a:ext uri="{FF2B5EF4-FFF2-40B4-BE49-F238E27FC236}">
                <a16:creationId xmlns:a16="http://schemas.microsoft.com/office/drawing/2014/main" id="{A7BD1D6F-BC77-FE38-8957-496856337F74}"/>
              </a:ext>
            </a:extLst>
          </p:cNvPr>
          <p:cNvSpPr/>
          <p:nvPr/>
        </p:nvSpPr>
        <p:spPr>
          <a:xfrm>
            <a:off x="861052" y="1835286"/>
            <a:ext cx="2020918" cy="484636"/>
          </a:xfrm>
          <a:prstGeom prst="roundRect">
            <a:avLst>
              <a:gd name="adj" fmla="val 0"/>
            </a:avLst>
          </a:prstGeom>
          <a:solidFill>
            <a:schemeClr val="bg2"/>
          </a:solidFill>
          <a:ln>
            <a:noFill/>
          </a:ln>
          <a:effectLst>
            <a:outerShdw blurRad="254000" dist="190500" dir="27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2"/>
              </a:solidFill>
              <a:latin typeface="Plus Jakarta Sans" pitchFamily="2" charset="0"/>
              <a:cs typeface="Plus Jakarta Sans" pitchFamily="2" charset="0"/>
            </a:endParaRPr>
          </a:p>
        </p:txBody>
      </p:sp>
      <p:sp>
        <p:nvSpPr>
          <p:cNvPr id="45" name="TextBox 44">
            <a:extLst>
              <a:ext uri="{FF2B5EF4-FFF2-40B4-BE49-F238E27FC236}">
                <a16:creationId xmlns:a16="http://schemas.microsoft.com/office/drawing/2014/main" id="{E2EF2A9F-66AF-F62B-40CA-F4FAC83EE660}"/>
              </a:ext>
            </a:extLst>
          </p:cNvPr>
          <p:cNvSpPr txBox="1"/>
          <p:nvPr/>
        </p:nvSpPr>
        <p:spPr>
          <a:xfrm>
            <a:off x="1059630" y="1908327"/>
            <a:ext cx="2020918" cy="307777"/>
          </a:xfrm>
          <a:prstGeom prst="rect">
            <a:avLst/>
          </a:prstGeom>
          <a:noFill/>
        </p:spPr>
        <p:txBody>
          <a:bodyPr wrap="square" rtlCol="0">
            <a:spAutoFit/>
          </a:bodyPr>
          <a:lstStyle/>
          <a:p>
            <a:r>
              <a:rPr lang="tr-TR" sz="1400" dirty="0">
                <a:solidFill>
                  <a:schemeClr val="accent1"/>
                </a:solidFill>
                <a:latin typeface="+mj-lt"/>
              </a:rPr>
              <a:t>Yerel İşletmeler İçin</a:t>
            </a:r>
            <a:endParaRPr lang="en-US" sz="1400" dirty="0">
              <a:solidFill>
                <a:schemeClr val="accent1"/>
              </a:solidFill>
              <a:latin typeface="+mj-lt"/>
            </a:endParaRPr>
          </a:p>
        </p:txBody>
      </p:sp>
      <p:sp>
        <p:nvSpPr>
          <p:cNvPr id="49" name="TextBox 48">
            <a:extLst>
              <a:ext uri="{FF2B5EF4-FFF2-40B4-BE49-F238E27FC236}">
                <a16:creationId xmlns:a16="http://schemas.microsoft.com/office/drawing/2014/main" id="{CFA9DD4E-F09D-8317-E740-F38369D149EF}"/>
              </a:ext>
            </a:extLst>
          </p:cNvPr>
          <p:cNvSpPr txBox="1"/>
          <p:nvPr/>
        </p:nvSpPr>
        <p:spPr>
          <a:xfrm>
            <a:off x="6568943" y="2566468"/>
            <a:ext cx="5161273" cy="1717650"/>
          </a:xfrm>
          <a:prstGeom prst="rect">
            <a:avLst/>
          </a:prstGeom>
          <a:noFill/>
        </p:spPr>
        <p:txBody>
          <a:bodyPr wrap="square" rtlCol="0">
            <a:spAutoFit/>
          </a:bodyPr>
          <a:lstStyle/>
          <a:p>
            <a:pPr>
              <a:lnSpc>
                <a:spcPct val="150000"/>
              </a:lnSpc>
            </a:pPr>
            <a:r>
              <a:rPr lang="tr-TR" sz="1200" dirty="0"/>
              <a:t>Bu projenin amacı, kafe müşterilerinin mobil uygulama üzerinden hızlı ve kişiselleştirilmiş sipariş deneyimi yaşamasını sağlarken, işletmeye de satışlarını analiz edebileceği ve yapay zekâ destekli tahminlerle kararlarını optimize edebileceği bir sistem sunmaktır. Böylece müşteri memnuniyeti artırılırken, işletme tarafında da verimlilik ve stratejik yönetim sağlanmış olur.</a:t>
            </a:r>
            <a:endParaRPr lang="id-ID" sz="1200" dirty="0">
              <a:solidFill>
                <a:schemeClr val="tx2"/>
              </a:solidFill>
              <a:latin typeface="Plus Jakarta Sans" pitchFamily="2" charset="0"/>
              <a:ea typeface="Inter 18pt Light" panose="02000503000000020004" pitchFamily="2" charset="0"/>
              <a:cs typeface="Plus Jakarta Sans" pitchFamily="2" charset="0"/>
            </a:endParaRPr>
          </a:p>
        </p:txBody>
      </p:sp>
      <p:sp>
        <p:nvSpPr>
          <p:cNvPr id="51" name="TextBox 50">
            <a:extLst>
              <a:ext uri="{FF2B5EF4-FFF2-40B4-BE49-F238E27FC236}">
                <a16:creationId xmlns:a16="http://schemas.microsoft.com/office/drawing/2014/main" id="{10713496-4F54-A474-075A-8964D708E9A6}"/>
              </a:ext>
            </a:extLst>
          </p:cNvPr>
          <p:cNvSpPr txBox="1"/>
          <p:nvPr/>
        </p:nvSpPr>
        <p:spPr>
          <a:xfrm>
            <a:off x="7429480" y="4914088"/>
            <a:ext cx="2536453" cy="276999"/>
          </a:xfrm>
          <a:prstGeom prst="rect">
            <a:avLst/>
          </a:prstGeom>
          <a:noFill/>
        </p:spPr>
        <p:txBody>
          <a:bodyPr wrap="square" rtlCol="0">
            <a:spAutoFit/>
          </a:bodyPr>
          <a:lstStyle/>
          <a:p>
            <a:r>
              <a:rPr lang="tr-TR" sz="1200" dirty="0">
                <a:solidFill>
                  <a:schemeClr val="tx2"/>
                </a:solidFill>
                <a:latin typeface="Plus Jakarta Sans" pitchFamily="2" charset="0"/>
                <a:ea typeface="Inter 24pt" panose="02000503000000020004" pitchFamily="2" charset="0"/>
                <a:cs typeface="Plus Jakarta Sans" pitchFamily="2" charset="0"/>
              </a:rPr>
              <a:t>Entegre Mobil Sipariş Sistemi</a:t>
            </a:r>
            <a:endParaRPr lang="en-ID" sz="1200" dirty="0">
              <a:solidFill>
                <a:schemeClr val="tx2"/>
              </a:solidFill>
              <a:latin typeface="Plus Jakarta Sans" pitchFamily="2" charset="0"/>
              <a:ea typeface="Inter 24pt" panose="02000503000000020004" pitchFamily="2" charset="0"/>
              <a:cs typeface="Plus Jakarta Sans" pitchFamily="2" charset="0"/>
            </a:endParaRPr>
          </a:p>
        </p:txBody>
      </p:sp>
      <p:sp>
        <p:nvSpPr>
          <p:cNvPr id="52" name="Freeform 2">
            <a:extLst>
              <a:ext uri="{FF2B5EF4-FFF2-40B4-BE49-F238E27FC236}">
                <a16:creationId xmlns:a16="http://schemas.microsoft.com/office/drawing/2014/main" id="{3DE46D28-7820-7BAC-51B9-392E1AF3EC21}"/>
              </a:ext>
            </a:extLst>
          </p:cNvPr>
          <p:cNvSpPr>
            <a:spLocks noChangeArrowheads="1"/>
          </p:cNvSpPr>
          <p:nvPr/>
        </p:nvSpPr>
        <p:spPr bwMode="auto">
          <a:xfrm>
            <a:off x="7045429" y="4963767"/>
            <a:ext cx="309142" cy="177642"/>
          </a:xfrm>
          <a:custGeom>
            <a:avLst/>
            <a:gdLst>
              <a:gd name="T0" fmla="*/ 444 w 590"/>
              <a:gd name="T1" fmla="*/ 34 h 340"/>
              <a:gd name="T2" fmla="*/ 411 w 590"/>
              <a:gd name="T3" fmla="*/ 0 h 340"/>
              <a:gd name="T4" fmla="*/ 251 w 590"/>
              <a:gd name="T5" fmla="*/ 160 h 340"/>
              <a:gd name="T6" fmla="*/ 285 w 590"/>
              <a:gd name="T7" fmla="*/ 194 h 340"/>
              <a:gd name="T8" fmla="*/ 444 w 590"/>
              <a:gd name="T9" fmla="*/ 34 h 340"/>
              <a:gd name="T10" fmla="*/ 551 w 590"/>
              <a:gd name="T11" fmla="*/ 0 h 340"/>
              <a:gd name="T12" fmla="*/ 285 w 590"/>
              <a:gd name="T13" fmla="*/ 266 h 340"/>
              <a:gd name="T14" fmla="*/ 179 w 590"/>
              <a:gd name="T15" fmla="*/ 160 h 340"/>
              <a:gd name="T16" fmla="*/ 145 w 590"/>
              <a:gd name="T17" fmla="*/ 194 h 340"/>
              <a:gd name="T18" fmla="*/ 285 w 590"/>
              <a:gd name="T19" fmla="*/ 339 h 340"/>
              <a:gd name="T20" fmla="*/ 589 w 590"/>
              <a:gd name="T21" fmla="*/ 34 h 340"/>
              <a:gd name="T22" fmla="*/ 551 w 590"/>
              <a:gd name="T23" fmla="*/ 0 h 340"/>
              <a:gd name="T24" fmla="*/ 0 w 590"/>
              <a:gd name="T25" fmla="*/ 194 h 340"/>
              <a:gd name="T26" fmla="*/ 145 w 590"/>
              <a:gd name="T27" fmla="*/ 339 h 340"/>
              <a:gd name="T28" fmla="*/ 179 w 590"/>
              <a:gd name="T29" fmla="*/ 300 h 340"/>
              <a:gd name="T30" fmla="*/ 38 w 590"/>
              <a:gd name="T31" fmla="*/ 160 h 340"/>
              <a:gd name="T32" fmla="*/ 0 w 590"/>
              <a:gd name="T33" fmla="*/ 1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0" h="340">
                <a:moveTo>
                  <a:pt x="444" y="34"/>
                </a:moveTo>
                <a:lnTo>
                  <a:pt x="411" y="0"/>
                </a:lnTo>
                <a:lnTo>
                  <a:pt x="251" y="160"/>
                </a:lnTo>
                <a:lnTo>
                  <a:pt x="285" y="194"/>
                </a:lnTo>
                <a:lnTo>
                  <a:pt x="444" y="34"/>
                </a:lnTo>
                <a:close/>
                <a:moveTo>
                  <a:pt x="551" y="0"/>
                </a:moveTo>
                <a:lnTo>
                  <a:pt x="285" y="266"/>
                </a:lnTo>
                <a:lnTo>
                  <a:pt x="179" y="160"/>
                </a:lnTo>
                <a:lnTo>
                  <a:pt x="145" y="194"/>
                </a:lnTo>
                <a:lnTo>
                  <a:pt x="285" y="339"/>
                </a:lnTo>
                <a:lnTo>
                  <a:pt x="589" y="34"/>
                </a:lnTo>
                <a:lnTo>
                  <a:pt x="551" y="0"/>
                </a:lnTo>
                <a:close/>
                <a:moveTo>
                  <a:pt x="0" y="194"/>
                </a:moveTo>
                <a:lnTo>
                  <a:pt x="145" y="339"/>
                </a:lnTo>
                <a:lnTo>
                  <a:pt x="179" y="300"/>
                </a:lnTo>
                <a:lnTo>
                  <a:pt x="38" y="160"/>
                </a:lnTo>
                <a:lnTo>
                  <a:pt x="0" y="194"/>
                </a:lnTo>
                <a:close/>
              </a:path>
            </a:pathLst>
          </a:custGeom>
          <a:solidFill>
            <a:schemeClr val="tx2"/>
          </a:solidFill>
          <a:ln>
            <a:noFill/>
          </a:ln>
          <a:effectLst/>
        </p:spPr>
        <p:txBody>
          <a:bodyPr wrap="none" anchor="ctr"/>
          <a:lstStyle/>
          <a:p>
            <a:endParaRPr lang="en-US" sz="1600" dirty="0">
              <a:solidFill>
                <a:schemeClr val="tx2"/>
              </a:solidFill>
              <a:latin typeface="Plus Jakarta Sans" pitchFamily="2" charset="0"/>
              <a:ea typeface="Inter 24pt" panose="02000503000000020004" pitchFamily="2" charset="0"/>
              <a:cs typeface="Plus Jakarta Sans" pitchFamily="2" charset="0"/>
            </a:endParaRPr>
          </a:p>
        </p:txBody>
      </p:sp>
      <p:sp>
        <p:nvSpPr>
          <p:cNvPr id="54" name="TextBox 53">
            <a:extLst>
              <a:ext uri="{FF2B5EF4-FFF2-40B4-BE49-F238E27FC236}">
                <a16:creationId xmlns:a16="http://schemas.microsoft.com/office/drawing/2014/main" id="{C9548896-051A-0EFA-B31A-97A22A93C53A}"/>
              </a:ext>
            </a:extLst>
          </p:cNvPr>
          <p:cNvSpPr txBox="1"/>
          <p:nvPr/>
        </p:nvSpPr>
        <p:spPr>
          <a:xfrm>
            <a:off x="7429483" y="5430901"/>
            <a:ext cx="4517772" cy="276999"/>
          </a:xfrm>
          <a:prstGeom prst="rect">
            <a:avLst/>
          </a:prstGeom>
          <a:noFill/>
        </p:spPr>
        <p:txBody>
          <a:bodyPr wrap="square" rtlCol="0">
            <a:spAutoFit/>
          </a:bodyPr>
          <a:lstStyle/>
          <a:p>
            <a:r>
              <a:rPr lang="tr-TR" sz="1200" dirty="0"/>
              <a:t>Gelişmiş Kullanıcı Deneyimi</a:t>
            </a:r>
            <a:endParaRPr lang="en-ID" sz="1200" dirty="0">
              <a:solidFill>
                <a:schemeClr val="tx2"/>
              </a:solidFill>
              <a:latin typeface="Plus Jakarta Sans" pitchFamily="2" charset="0"/>
              <a:ea typeface="Inter 24pt" panose="02000503000000020004" pitchFamily="2" charset="0"/>
              <a:cs typeface="Plus Jakarta Sans" pitchFamily="2" charset="0"/>
            </a:endParaRPr>
          </a:p>
        </p:txBody>
      </p:sp>
      <p:sp>
        <p:nvSpPr>
          <p:cNvPr id="55" name="Freeform 2">
            <a:extLst>
              <a:ext uri="{FF2B5EF4-FFF2-40B4-BE49-F238E27FC236}">
                <a16:creationId xmlns:a16="http://schemas.microsoft.com/office/drawing/2014/main" id="{0432745C-CC65-15DA-E6E4-1500A0114474}"/>
              </a:ext>
            </a:extLst>
          </p:cNvPr>
          <p:cNvSpPr>
            <a:spLocks noChangeArrowheads="1"/>
          </p:cNvSpPr>
          <p:nvPr/>
        </p:nvSpPr>
        <p:spPr bwMode="auto">
          <a:xfrm>
            <a:off x="7045429" y="5482108"/>
            <a:ext cx="309142" cy="177642"/>
          </a:xfrm>
          <a:custGeom>
            <a:avLst/>
            <a:gdLst>
              <a:gd name="T0" fmla="*/ 444 w 590"/>
              <a:gd name="T1" fmla="*/ 34 h 340"/>
              <a:gd name="T2" fmla="*/ 411 w 590"/>
              <a:gd name="T3" fmla="*/ 0 h 340"/>
              <a:gd name="T4" fmla="*/ 251 w 590"/>
              <a:gd name="T5" fmla="*/ 160 h 340"/>
              <a:gd name="T6" fmla="*/ 285 w 590"/>
              <a:gd name="T7" fmla="*/ 194 h 340"/>
              <a:gd name="T8" fmla="*/ 444 w 590"/>
              <a:gd name="T9" fmla="*/ 34 h 340"/>
              <a:gd name="T10" fmla="*/ 551 w 590"/>
              <a:gd name="T11" fmla="*/ 0 h 340"/>
              <a:gd name="T12" fmla="*/ 285 w 590"/>
              <a:gd name="T13" fmla="*/ 266 h 340"/>
              <a:gd name="T14" fmla="*/ 179 w 590"/>
              <a:gd name="T15" fmla="*/ 160 h 340"/>
              <a:gd name="T16" fmla="*/ 145 w 590"/>
              <a:gd name="T17" fmla="*/ 194 h 340"/>
              <a:gd name="T18" fmla="*/ 285 w 590"/>
              <a:gd name="T19" fmla="*/ 339 h 340"/>
              <a:gd name="T20" fmla="*/ 589 w 590"/>
              <a:gd name="T21" fmla="*/ 34 h 340"/>
              <a:gd name="T22" fmla="*/ 551 w 590"/>
              <a:gd name="T23" fmla="*/ 0 h 340"/>
              <a:gd name="T24" fmla="*/ 0 w 590"/>
              <a:gd name="T25" fmla="*/ 194 h 340"/>
              <a:gd name="T26" fmla="*/ 145 w 590"/>
              <a:gd name="T27" fmla="*/ 339 h 340"/>
              <a:gd name="T28" fmla="*/ 179 w 590"/>
              <a:gd name="T29" fmla="*/ 300 h 340"/>
              <a:gd name="T30" fmla="*/ 38 w 590"/>
              <a:gd name="T31" fmla="*/ 160 h 340"/>
              <a:gd name="T32" fmla="*/ 0 w 590"/>
              <a:gd name="T33" fmla="*/ 1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0" h="340">
                <a:moveTo>
                  <a:pt x="444" y="34"/>
                </a:moveTo>
                <a:lnTo>
                  <a:pt x="411" y="0"/>
                </a:lnTo>
                <a:lnTo>
                  <a:pt x="251" y="160"/>
                </a:lnTo>
                <a:lnTo>
                  <a:pt x="285" y="194"/>
                </a:lnTo>
                <a:lnTo>
                  <a:pt x="444" y="34"/>
                </a:lnTo>
                <a:close/>
                <a:moveTo>
                  <a:pt x="551" y="0"/>
                </a:moveTo>
                <a:lnTo>
                  <a:pt x="285" y="266"/>
                </a:lnTo>
                <a:lnTo>
                  <a:pt x="179" y="160"/>
                </a:lnTo>
                <a:lnTo>
                  <a:pt x="145" y="194"/>
                </a:lnTo>
                <a:lnTo>
                  <a:pt x="285" y="339"/>
                </a:lnTo>
                <a:lnTo>
                  <a:pt x="589" y="34"/>
                </a:lnTo>
                <a:lnTo>
                  <a:pt x="551" y="0"/>
                </a:lnTo>
                <a:close/>
                <a:moveTo>
                  <a:pt x="0" y="194"/>
                </a:moveTo>
                <a:lnTo>
                  <a:pt x="145" y="339"/>
                </a:lnTo>
                <a:lnTo>
                  <a:pt x="179" y="300"/>
                </a:lnTo>
                <a:lnTo>
                  <a:pt x="38" y="160"/>
                </a:lnTo>
                <a:lnTo>
                  <a:pt x="0" y="194"/>
                </a:lnTo>
                <a:close/>
              </a:path>
            </a:pathLst>
          </a:custGeom>
          <a:solidFill>
            <a:schemeClr val="accent1"/>
          </a:solidFill>
          <a:ln>
            <a:noFill/>
          </a:ln>
          <a:effectLst/>
        </p:spPr>
        <p:txBody>
          <a:bodyPr wrap="none" anchor="ctr"/>
          <a:lstStyle/>
          <a:p>
            <a:endParaRPr lang="en-US" sz="1600" dirty="0">
              <a:solidFill>
                <a:schemeClr val="tx2"/>
              </a:solidFill>
              <a:latin typeface="Plus Jakarta Sans" pitchFamily="2" charset="0"/>
              <a:ea typeface="Inter 24pt" panose="02000503000000020004" pitchFamily="2" charset="0"/>
              <a:cs typeface="Plus Jakarta Sans" pitchFamily="2" charset="0"/>
            </a:endParaRPr>
          </a:p>
        </p:txBody>
      </p:sp>
      <p:sp>
        <p:nvSpPr>
          <p:cNvPr id="62" name="TextBox 61">
            <a:extLst>
              <a:ext uri="{FF2B5EF4-FFF2-40B4-BE49-F238E27FC236}">
                <a16:creationId xmlns:a16="http://schemas.microsoft.com/office/drawing/2014/main" id="{471B9E48-48EC-136E-22C5-D01D7DC33D3A}"/>
              </a:ext>
            </a:extLst>
          </p:cNvPr>
          <p:cNvSpPr txBox="1"/>
          <p:nvPr/>
        </p:nvSpPr>
        <p:spPr>
          <a:xfrm>
            <a:off x="7429483" y="5985894"/>
            <a:ext cx="4517772" cy="276999"/>
          </a:xfrm>
          <a:prstGeom prst="rect">
            <a:avLst/>
          </a:prstGeom>
          <a:noFill/>
        </p:spPr>
        <p:txBody>
          <a:bodyPr wrap="square" rtlCol="0">
            <a:spAutoFit/>
          </a:bodyPr>
          <a:lstStyle/>
          <a:p>
            <a:r>
              <a:rPr lang="tr-TR" sz="1200" dirty="0"/>
              <a:t>İşletmeye Veri Tabanlı Analiz Desteği</a:t>
            </a:r>
            <a:endParaRPr lang="en-ID" sz="1200" dirty="0">
              <a:solidFill>
                <a:schemeClr val="tx2"/>
              </a:solidFill>
              <a:latin typeface="Plus Jakarta Sans" pitchFamily="2" charset="0"/>
              <a:ea typeface="Inter 24pt" panose="02000503000000020004" pitchFamily="2" charset="0"/>
              <a:cs typeface="Plus Jakarta Sans" pitchFamily="2" charset="0"/>
            </a:endParaRPr>
          </a:p>
        </p:txBody>
      </p:sp>
      <p:sp>
        <p:nvSpPr>
          <p:cNvPr id="63" name="Freeform 2">
            <a:extLst>
              <a:ext uri="{FF2B5EF4-FFF2-40B4-BE49-F238E27FC236}">
                <a16:creationId xmlns:a16="http://schemas.microsoft.com/office/drawing/2014/main" id="{8A057D1C-22B5-F552-7D33-1C6C3DCEC74A}"/>
              </a:ext>
            </a:extLst>
          </p:cNvPr>
          <p:cNvSpPr>
            <a:spLocks noChangeArrowheads="1"/>
          </p:cNvSpPr>
          <p:nvPr/>
        </p:nvSpPr>
        <p:spPr bwMode="auto">
          <a:xfrm>
            <a:off x="7045429" y="6037101"/>
            <a:ext cx="309142" cy="177642"/>
          </a:xfrm>
          <a:custGeom>
            <a:avLst/>
            <a:gdLst>
              <a:gd name="T0" fmla="*/ 444 w 590"/>
              <a:gd name="T1" fmla="*/ 34 h 340"/>
              <a:gd name="T2" fmla="*/ 411 w 590"/>
              <a:gd name="T3" fmla="*/ 0 h 340"/>
              <a:gd name="T4" fmla="*/ 251 w 590"/>
              <a:gd name="T5" fmla="*/ 160 h 340"/>
              <a:gd name="T6" fmla="*/ 285 w 590"/>
              <a:gd name="T7" fmla="*/ 194 h 340"/>
              <a:gd name="T8" fmla="*/ 444 w 590"/>
              <a:gd name="T9" fmla="*/ 34 h 340"/>
              <a:gd name="T10" fmla="*/ 551 w 590"/>
              <a:gd name="T11" fmla="*/ 0 h 340"/>
              <a:gd name="T12" fmla="*/ 285 w 590"/>
              <a:gd name="T13" fmla="*/ 266 h 340"/>
              <a:gd name="T14" fmla="*/ 179 w 590"/>
              <a:gd name="T15" fmla="*/ 160 h 340"/>
              <a:gd name="T16" fmla="*/ 145 w 590"/>
              <a:gd name="T17" fmla="*/ 194 h 340"/>
              <a:gd name="T18" fmla="*/ 285 w 590"/>
              <a:gd name="T19" fmla="*/ 339 h 340"/>
              <a:gd name="T20" fmla="*/ 589 w 590"/>
              <a:gd name="T21" fmla="*/ 34 h 340"/>
              <a:gd name="T22" fmla="*/ 551 w 590"/>
              <a:gd name="T23" fmla="*/ 0 h 340"/>
              <a:gd name="T24" fmla="*/ 0 w 590"/>
              <a:gd name="T25" fmla="*/ 194 h 340"/>
              <a:gd name="T26" fmla="*/ 145 w 590"/>
              <a:gd name="T27" fmla="*/ 339 h 340"/>
              <a:gd name="T28" fmla="*/ 179 w 590"/>
              <a:gd name="T29" fmla="*/ 300 h 340"/>
              <a:gd name="T30" fmla="*/ 38 w 590"/>
              <a:gd name="T31" fmla="*/ 160 h 340"/>
              <a:gd name="T32" fmla="*/ 0 w 590"/>
              <a:gd name="T33" fmla="*/ 1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0" h="340">
                <a:moveTo>
                  <a:pt x="444" y="34"/>
                </a:moveTo>
                <a:lnTo>
                  <a:pt x="411" y="0"/>
                </a:lnTo>
                <a:lnTo>
                  <a:pt x="251" y="160"/>
                </a:lnTo>
                <a:lnTo>
                  <a:pt x="285" y="194"/>
                </a:lnTo>
                <a:lnTo>
                  <a:pt x="444" y="34"/>
                </a:lnTo>
                <a:close/>
                <a:moveTo>
                  <a:pt x="551" y="0"/>
                </a:moveTo>
                <a:lnTo>
                  <a:pt x="285" y="266"/>
                </a:lnTo>
                <a:lnTo>
                  <a:pt x="179" y="160"/>
                </a:lnTo>
                <a:lnTo>
                  <a:pt x="145" y="194"/>
                </a:lnTo>
                <a:lnTo>
                  <a:pt x="285" y="339"/>
                </a:lnTo>
                <a:lnTo>
                  <a:pt x="589" y="34"/>
                </a:lnTo>
                <a:lnTo>
                  <a:pt x="551" y="0"/>
                </a:lnTo>
                <a:close/>
                <a:moveTo>
                  <a:pt x="0" y="194"/>
                </a:moveTo>
                <a:lnTo>
                  <a:pt x="145" y="339"/>
                </a:lnTo>
                <a:lnTo>
                  <a:pt x="179" y="300"/>
                </a:lnTo>
                <a:lnTo>
                  <a:pt x="38" y="160"/>
                </a:lnTo>
                <a:lnTo>
                  <a:pt x="0" y="194"/>
                </a:lnTo>
                <a:close/>
              </a:path>
            </a:pathLst>
          </a:custGeom>
          <a:solidFill>
            <a:schemeClr val="accent1"/>
          </a:solidFill>
          <a:ln>
            <a:noFill/>
          </a:ln>
          <a:effectLst/>
        </p:spPr>
        <p:txBody>
          <a:bodyPr wrap="none" anchor="ctr"/>
          <a:lstStyle/>
          <a:p>
            <a:endParaRPr lang="en-US" sz="1600" dirty="0">
              <a:solidFill>
                <a:schemeClr val="tx2"/>
              </a:solidFill>
              <a:latin typeface="Plus Jakarta Sans" pitchFamily="2" charset="0"/>
              <a:ea typeface="Inter 24pt" panose="02000503000000020004" pitchFamily="2" charset="0"/>
              <a:cs typeface="Plus Jakarta Sans" pitchFamily="2" charset="0"/>
            </a:endParaRPr>
          </a:p>
        </p:txBody>
      </p:sp>
      <p:sp>
        <p:nvSpPr>
          <p:cNvPr id="39" name="Rounded Rectangle 128">
            <a:extLst>
              <a:ext uri="{FF2B5EF4-FFF2-40B4-BE49-F238E27FC236}">
                <a16:creationId xmlns:a16="http://schemas.microsoft.com/office/drawing/2014/main" id="{E556BE97-F1AA-0DE3-3B63-9C0C471A2202}"/>
              </a:ext>
            </a:extLst>
          </p:cNvPr>
          <p:cNvSpPr/>
          <p:nvPr/>
        </p:nvSpPr>
        <p:spPr>
          <a:xfrm flipH="1">
            <a:off x="3809606" y="3586927"/>
            <a:ext cx="2008510" cy="2049246"/>
          </a:xfrm>
          <a:prstGeom prst="roundRect">
            <a:avLst>
              <a:gd name="adj" fmla="val 0"/>
            </a:avLst>
          </a:prstGeom>
          <a:solidFill>
            <a:schemeClr val="accent2"/>
          </a:solidFill>
          <a:ln>
            <a:noFill/>
          </a:ln>
          <a:effectLst>
            <a:outerShdw blurRad="254000" dist="190500" dir="27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Plus Jakarta Sans" pitchFamily="2" charset="0"/>
              <a:cs typeface="Plus Jakarta Sans" pitchFamily="2" charset="0"/>
            </a:endParaRPr>
          </a:p>
        </p:txBody>
      </p:sp>
      <p:grpSp>
        <p:nvGrpSpPr>
          <p:cNvPr id="40" name="Group 39">
            <a:extLst>
              <a:ext uri="{FF2B5EF4-FFF2-40B4-BE49-F238E27FC236}">
                <a16:creationId xmlns:a16="http://schemas.microsoft.com/office/drawing/2014/main" id="{953137D6-6116-4337-F9D9-87A65AAC6C1E}"/>
              </a:ext>
            </a:extLst>
          </p:cNvPr>
          <p:cNvGrpSpPr/>
          <p:nvPr/>
        </p:nvGrpSpPr>
        <p:grpSpPr>
          <a:xfrm>
            <a:off x="3863905" y="3726389"/>
            <a:ext cx="1952001" cy="1700916"/>
            <a:chOff x="8051995" y="2840593"/>
            <a:chExt cx="1952001" cy="1700916"/>
          </a:xfrm>
        </p:grpSpPr>
        <p:sp>
          <p:nvSpPr>
            <p:cNvPr id="41" name="TextBox 40">
              <a:extLst>
                <a:ext uri="{FF2B5EF4-FFF2-40B4-BE49-F238E27FC236}">
                  <a16:creationId xmlns:a16="http://schemas.microsoft.com/office/drawing/2014/main" id="{FB2DCFAD-745E-E8DD-4D5B-06112DE4EA2A}"/>
                </a:ext>
              </a:extLst>
            </p:cNvPr>
            <p:cNvSpPr txBox="1"/>
            <p:nvPr/>
          </p:nvSpPr>
          <p:spPr>
            <a:xfrm>
              <a:off x="8188960" y="3324902"/>
              <a:ext cx="1625988" cy="276999"/>
            </a:xfrm>
            <a:prstGeom prst="rect">
              <a:avLst/>
            </a:prstGeom>
            <a:noFill/>
          </p:spPr>
          <p:txBody>
            <a:bodyPr wrap="square" rtlCol="0">
              <a:spAutoFit/>
            </a:bodyPr>
            <a:lstStyle/>
            <a:p>
              <a:pPr algn="ctr"/>
              <a:r>
                <a:rPr lang="tr-TR" sz="1200" b="1" dirty="0">
                  <a:solidFill>
                    <a:schemeClr val="bg1"/>
                  </a:solidFill>
                  <a:latin typeface="+mj-lt"/>
                  <a:cs typeface="Plus Jakarta Sans" pitchFamily="2" charset="0"/>
                </a:rPr>
                <a:t>Daha Hızlı Sipariş</a:t>
              </a:r>
              <a:endParaRPr lang="en-US" sz="1200" b="1" dirty="0">
                <a:solidFill>
                  <a:schemeClr val="bg1"/>
                </a:solidFill>
                <a:latin typeface="+mj-lt"/>
                <a:cs typeface="Plus Jakarta Sans" pitchFamily="2" charset="0"/>
              </a:endParaRPr>
            </a:p>
          </p:txBody>
        </p:sp>
        <p:sp>
          <p:nvSpPr>
            <p:cNvPr id="42" name="TextBox 41">
              <a:extLst>
                <a:ext uri="{FF2B5EF4-FFF2-40B4-BE49-F238E27FC236}">
                  <a16:creationId xmlns:a16="http://schemas.microsoft.com/office/drawing/2014/main" id="{E175C4F1-FE33-35CE-33EE-20945CB0EA63}"/>
                </a:ext>
              </a:extLst>
            </p:cNvPr>
            <p:cNvSpPr txBox="1"/>
            <p:nvPr/>
          </p:nvSpPr>
          <p:spPr>
            <a:xfrm>
              <a:off x="8051995" y="3654856"/>
              <a:ext cx="1952001" cy="886653"/>
            </a:xfrm>
            <a:prstGeom prst="rect">
              <a:avLst/>
            </a:prstGeom>
            <a:noFill/>
          </p:spPr>
          <p:txBody>
            <a:bodyPr wrap="square" rtlCol="0">
              <a:spAutoFit/>
            </a:bodyPr>
            <a:lstStyle/>
            <a:p>
              <a:pPr algn="ctr">
                <a:lnSpc>
                  <a:spcPct val="150000"/>
                </a:lnSpc>
              </a:pPr>
              <a:r>
                <a:rPr lang="en-SG" sz="1200" i="0" dirty="0" err="1">
                  <a:solidFill>
                    <a:schemeClr val="bg1"/>
                  </a:solidFill>
                  <a:effectLst/>
                  <a:latin typeface="Plus Jakarta Sans" pitchFamily="2" charset="0"/>
                  <a:cs typeface="Plus Jakarta Sans" pitchFamily="2" charset="0"/>
                </a:rPr>
                <a:t>Kullanıcılar</a:t>
              </a:r>
              <a:r>
                <a:rPr lang="en-SG" sz="1200" i="0" dirty="0">
                  <a:solidFill>
                    <a:schemeClr val="bg1"/>
                  </a:solidFill>
                  <a:effectLst/>
                  <a:latin typeface="Plus Jakarta Sans" pitchFamily="2" charset="0"/>
                  <a:cs typeface="Plus Jakarta Sans" pitchFamily="2" charset="0"/>
                </a:rPr>
                <a:t> </a:t>
              </a:r>
              <a:r>
                <a:rPr lang="en-SG" sz="1200" i="0" dirty="0" err="1">
                  <a:solidFill>
                    <a:schemeClr val="bg1"/>
                  </a:solidFill>
                  <a:effectLst/>
                  <a:latin typeface="Plus Jakarta Sans" pitchFamily="2" charset="0"/>
                  <a:cs typeface="Plus Jakarta Sans" pitchFamily="2" charset="0"/>
                </a:rPr>
                <a:t>klasik</a:t>
              </a:r>
              <a:r>
                <a:rPr lang="en-SG" sz="1200" i="0" dirty="0">
                  <a:solidFill>
                    <a:schemeClr val="bg1"/>
                  </a:solidFill>
                  <a:effectLst/>
                  <a:latin typeface="Plus Jakarta Sans" pitchFamily="2" charset="0"/>
                  <a:cs typeface="Plus Jakarta Sans" pitchFamily="2" charset="0"/>
                </a:rPr>
                <a:t> </a:t>
              </a:r>
              <a:r>
                <a:rPr lang="en-SG" sz="1200" i="0" dirty="0" err="1">
                  <a:solidFill>
                    <a:schemeClr val="bg1"/>
                  </a:solidFill>
                  <a:effectLst/>
                  <a:latin typeface="Plus Jakarta Sans" pitchFamily="2" charset="0"/>
                  <a:cs typeface="Plus Jakarta Sans" pitchFamily="2" charset="0"/>
                </a:rPr>
                <a:t>yöntemlere</a:t>
              </a:r>
              <a:r>
                <a:rPr lang="en-SG" sz="1200" i="0" dirty="0">
                  <a:solidFill>
                    <a:schemeClr val="bg1"/>
                  </a:solidFill>
                  <a:effectLst/>
                  <a:latin typeface="Plus Jakarta Sans" pitchFamily="2" charset="0"/>
                  <a:cs typeface="Plus Jakarta Sans" pitchFamily="2" charset="0"/>
                </a:rPr>
                <a:t> </a:t>
              </a:r>
              <a:r>
                <a:rPr lang="en-SG" sz="1200" i="0" dirty="0" err="1">
                  <a:solidFill>
                    <a:schemeClr val="bg1"/>
                  </a:solidFill>
                  <a:effectLst/>
                  <a:latin typeface="Plus Jakarta Sans" pitchFamily="2" charset="0"/>
                  <a:cs typeface="Plus Jakarta Sans" pitchFamily="2" charset="0"/>
                </a:rPr>
                <a:t>göre</a:t>
              </a:r>
              <a:r>
                <a:rPr lang="en-SG" sz="1200" i="0" dirty="0">
                  <a:solidFill>
                    <a:schemeClr val="bg1"/>
                  </a:solidFill>
                  <a:effectLst/>
                  <a:latin typeface="Plus Jakarta Sans" pitchFamily="2" charset="0"/>
                  <a:cs typeface="Plus Jakarta Sans" pitchFamily="2" charset="0"/>
                </a:rPr>
                <a:t> %75 </a:t>
              </a:r>
              <a:r>
                <a:rPr lang="en-SG" sz="1200" i="0" dirty="0" err="1">
                  <a:solidFill>
                    <a:schemeClr val="bg1"/>
                  </a:solidFill>
                  <a:effectLst/>
                  <a:latin typeface="Plus Jakarta Sans" pitchFamily="2" charset="0"/>
                  <a:cs typeface="Plus Jakarta Sans" pitchFamily="2" charset="0"/>
                </a:rPr>
                <a:t>daha</a:t>
              </a:r>
              <a:r>
                <a:rPr lang="en-SG" sz="1200" i="0" dirty="0">
                  <a:solidFill>
                    <a:schemeClr val="bg1"/>
                  </a:solidFill>
                  <a:effectLst/>
                  <a:latin typeface="Plus Jakarta Sans" pitchFamily="2" charset="0"/>
                  <a:cs typeface="Plus Jakarta Sans" pitchFamily="2" charset="0"/>
                </a:rPr>
                <a:t> </a:t>
              </a:r>
              <a:r>
                <a:rPr lang="en-SG" sz="1200" i="0" dirty="0" err="1">
                  <a:solidFill>
                    <a:schemeClr val="bg1"/>
                  </a:solidFill>
                  <a:effectLst/>
                  <a:latin typeface="Plus Jakarta Sans" pitchFamily="2" charset="0"/>
                  <a:cs typeface="Plus Jakarta Sans" pitchFamily="2" charset="0"/>
                </a:rPr>
                <a:t>hızlı</a:t>
              </a:r>
              <a:r>
                <a:rPr lang="en-SG" sz="1200" i="0" dirty="0">
                  <a:solidFill>
                    <a:schemeClr val="bg1"/>
                  </a:solidFill>
                  <a:effectLst/>
                  <a:latin typeface="Plus Jakarta Sans" pitchFamily="2" charset="0"/>
                  <a:cs typeface="Plus Jakarta Sans" pitchFamily="2" charset="0"/>
                </a:rPr>
                <a:t> </a:t>
              </a:r>
              <a:r>
                <a:rPr lang="en-SG" sz="1200" i="0" dirty="0" err="1">
                  <a:solidFill>
                    <a:schemeClr val="bg1"/>
                  </a:solidFill>
                  <a:effectLst/>
                  <a:latin typeface="Plus Jakarta Sans" pitchFamily="2" charset="0"/>
                  <a:cs typeface="Plus Jakarta Sans" pitchFamily="2" charset="0"/>
                </a:rPr>
                <a:t>sipariş</a:t>
              </a:r>
              <a:r>
                <a:rPr lang="en-SG" sz="1200" i="0" dirty="0">
                  <a:solidFill>
                    <a:schemeClr val="bg1"/>
                  </a:solidFill>
                  <a:effectLst/>
                  <a:latin typeface="Plus Jakarta Sans" pitchFamily="2" charset="0"/>
                  <a:cs typeface="Plus Jakarta Sans" pitchFamily="2" charset="0"/>
                </a:rPr>
                <a:t> </a:t>
              </a:r>
              <a:r>
                <a:rPr lang="en-SG" sz="1200" i="0" dirty="0" err="1">
                  <a:solidFill>
                    <a:schemeClr val="bg1"/>
                  </a:solidFill>
                  <a:effectLst/>
                  <a:latin typeface="Plus Jakarta Sans" pitchFamily="2" charset="0"/>
                  <a:cs typeface="Plus Jakarta Sans" pitchFamily="2" charset="0"/>
                </a:rPr>
                <a:t>veriyor</a:t>
              </a:r>
              <a:r>
                <a:rPr lang="en-SG" sz="1200" i="0" dirty="0">
                  <a:solidFill>
                    <a:schemeClr val="bg1"/>
                  </a:solidFill>
                  <a:effectLst/>
                  <a:latin typeface="Plus Jakarta Sans" pitchFamily="2" charset="0"/>
                  <a:cs typeface="Plus Jakarta Sans" pitchFamily="2" charset="0"/>
                </a:rPr>
                <a:t>.</a:t>
              </a:r>
            </a:p>
          </p:txBody>
        </p:sp>
        <p:sp>
          <p:nvSpPr>
            <p:cNvPr id="43" name="TextBox 42">
              <a:extLst>
                <a:ext uri="{FF2B5EF4-FFF2-40B4-BE49-F238E27FC236}">
                  <a16:creationId xmlns:a16="http://schemas.microsoft.com/office/drawing/2014/main" id="{543AC6D0-FC92-1611-4510-ED263877164C}"/>
                </a:ext>
              </a:extLst>
            </p:cNvPr>
            <p:cNvSpPr txBox="1"/>
            <p:nvPr/>
          </p:nvSpPr>
          <p:spPr>
            <a:xfrm>
              <a:off x="8457964" y="2840593"/>
              <a:ext cx="1087976" cy="523220"/>
            </a:xfrm>
            <a:prstGeom prst="rect">
              <a:avLst/>
            </a:prstGeom>
            <a:noFill/>
          </p:spPr>
          <p:txBody>
            <a:bodyPr wrap="square" rtlCol="0">
              <a:spAutoFit/>
            </a:bodyPr>
            <a:lstStyle/>
            <a:p>
              <a:pPr algn="ctr"/>
              <a:r>
                <a:rPr lang="tr-TR" sz="2800" dirty="0">
                  <a:solidFill>
                    <a:schemeClr val="bg1"/>
                  </a:solidFill>
                  <a:latin typeface="Plus Jakarta Sans SemiBold" pitchFamily="2" charset="0"/>
                  <a:cs typeface="Plus Jakarta Sans SemiBold" pitchFamily="2" charset="0"/>
                </a:rPr>
                <a:t>7</a:t>
              </a:r>
              <a:r>
                <a:rPr lang="en-US" sz="2800" dirty="0">
                  <a:solidFill>
                    <a:schemeClr val="bg1"/>
                  </a:solidFill>
                  <a:latin typeface="Plus Jakarta Sans SemiBold" pitchFamily="2" charset="0"/>
                  <a:cs typeface="Plus Jakarta Sans SemiBold" pitchFamily="2" charset="0"/>
                </a:rPr>
                <a:t>5%</a:t>
              </a:r>
            </a:p>
          </p:txBody>
        </p:sp>
      </p:grpSp>
    </p:spTree>
    <p:extLst>
      <p:ext uri="{BB962C8B-B14F-4D97-AF65-F5344CB8AC3E}">
        <p14:creationId xmlns:p14="http://schemas.microsoft.com/office/powerpoint/2010/main" val="3961428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F13879D0-D9E7-54D6-316A-98A9BE8953C7}"/>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7BFB5A61-508B-34C9-066C-ED0E513156BD}"/>
              </a:ext>
            </a:extLst>
          </p:cNvPr>
          <p:cNvSpPr/>
          <p:nvPr/>
        </p:nvSpPr>
        <p:spPr>
          <a:xfrm>
            <a:off x="6436159" y="1603597"/>
            <a:ext cx="4662308" cy="29198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a:extLst>
              <a:ext uri="{FF2B5EF4-FFF2-40B4-BE49-F238E27FC236}">
                <a16:creationId xmlns:a16="http://schemas.microsoft.com/office/drawing/2014/main" id="{05CE5B8C-7BE5-0F20-15BA-B65991FD5673}"/>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1C5AF90D-3A4E-900A-B8A9-2347F5A2A173}"/>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12E2251E-7F49-5B9F-765F-6FE72222E306}"/>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8" name="Graphic 17">
                <a:extLst>
                  <a:ext uri="{FF2B5EF4-FFF2-40B4-BE49-F238E27FC236}">
                    <a16:creationId xmlns:a16="http://schemas.microsoft.com/office/drawing/2014/main" id="{5BECB255-21BD-0605-722C-DE60DC5C6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0BE5EFE9-24DA-AA27-0228-8C64D5765D70}"/>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 name="Graphic 15">
              <a:extLst>
                <a:ext uri="{FF2B5EF4-FFF2-40B4-BE49-F238E27FC236}">
                  <a16:creationId xmlns:a16="http://schemas.microsoft.com/office/drawing/2014/main" id="{D6FC4951-C4B5-B43F-71D8-E382594AA8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7090" y="380005"/>
              <a:ext cx="202099" cy="202099"/>
            </a:xfrm>
            <a:prstGeom prst="rect">
              <a:avLst/>
            </a:prstGeom>
          </p:spPr>
        </p:pic>
      </p:grpSp>
      <p:sp>
        <p:nvSpPr>
          <p:cNvPr id="26" name="TextBox 25">
            <a:extLst>
              <a:ext uri="{FF2B5EF4-FFF2-40B4-BE49-F238E27FC236}">
                <a16:creationId xmlns:a16="http://schemas.microsoft.com/office/drawing/2014/main" id="{9397BC42-29C9-EE0D-ACC6-19F0EC02A590}"/>
              </a:ext>
            </a:extLst>
          </p:cNvPr>
          <p:cNvSpPr txBox="1"/>
          <p:nvPr/>
        </p:nvSpPr>
        <p:spPr>
          <a:xfrm flipH="1">
            <a:off x="6403634" y="1176647"/>
            <a:ext cx="4456889" cy="646331"/>
          </a:xfrm>
          <a:prstGeom prst="rect">
            <a:avLst/>
          </a:prstGeom>
          <a:noFill/>
        </p:spPr>
        <p:txBody>
          <a:bodyPr wrap="square" rtlCol="0">
            <a:spAutoFit/>
          </a:bodyPr>
          <a:lstStyle/>
          <a:p>
            <a:r>
              <a:rPr lang="tr-TR" sz="3600" dirty="0">
                <a:solidFill>
                  <a:schemeClr val="tx2"/>
                </a:solidFill>
                <a:latin typeface="Plus Jakarta Sans SemiBold" pitchFamily="2" charset="0"/>
                <a:ea typeface="Open Sans Medium" pitchFamily="2" charset="0"/>
                <a:cs typeface="Plus Jakarta Sans SemiBold" pitchFamily="2" charset="0"/>
              </a:rPr>
              <a:t>Uygulama</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29" name="TextBox 28">
            <a:extLst>
              <a:ext uri="{FF2B5EF4-FFF2-40B4-BE49-F238E27FC236}">
                <a16:creationId xmlns:a16="http://schemas.microsoft.com/office/drawing/2014/main" id="{D31555BD-B2CF-B229-8884-831C96BF8351}"/>
              </a:ext>
            </a:extLst>
          </p:cNvPr>
          <p:cNvSpPr txBox="1"/>
          <p:nvPr/>
        </p:nvSpPr>
        <p:spPr>
          <a:xfrm>
            <a:off x="8765737" y="1176082"/>
            <a:ext cx="3604585" cy="646331"/>
          </a:xfrm>
          <a:prstGeom prst="rect">
            <a:avLst/>
          </a:prstGeom>
          <a:noFill/>
        </p:spPr>
        <p:txBody>
          <a:bodyPr wrap="square">
            <a:spAutoFit/>
          </a:bodyPr>
          <a:lstStyle/>
          <a:p>
            <a:r>
              <a:rPr lang="tr-TR" sz="3600" dirty="0">
                <a:solidFill>
                  <a:schemeClr val="accent1"/>
                </a:solidFill>
                <a:latin typeface="Plus Jakarta Sans SemiBold" pitchFamily="2" charset="0"/>
                <a:ea typeface="Open Sans Medium" pitchFamily="2" charset="0"/>
                <a:cs typeface="Plus Jakarta Sans SemiBold" pitchFamily="2" charset="0"/>
              </a:rPr>
              <a:t>Tasarımı</a:t>
            </a:r>
            <a:endParaRPr lang="id-ID" sz="3600" dirty="0">
              <a:solidFill>
                <a:schemeClr val="accent1"/>
              </a:solidFill>
            </a:endParaRPr>
          </a:p>
        </p:txBody>
      </p:sp>
      <p:sp>
        <p:nvSpPr>
          <p:cNvPr id="2" name="Bagan Alur: Pemberhenti 13">
            <a:extLst>
              <a:ext uri="{FF2B5EF4-FFF2-40B4-BE49-F238E27FC236}">
                <a16:creationId xmlns:a16="http://schemas.microsoft.com/office/drawing/2014/main" id="{12D08609-016A-E29D-3989-9A1E2E817CB4}"/>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5" name="TextBox 32">
            <a:extLst>
              <a:ext uri="{FF2B5EF4-FFF2-40B4-BE49-F238E27FC236}">
                <a16:creationId xmlns:a16="http://schemas.microsoft.com/office/drawing/2014/main" id="{8D38C45E-ADB4-7E9D-7C97-EBC6E198AC07}"/>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7" name="TextBox 264">
            <a:extLst>
              <a:ext uri="{FF2B5EF4-FFF2-40B4-BE49-F238E27FC236}">
                <a16:creationId xmlns:a16="http://schemas.microsoft.com/office/drawing/2014/main" id="{502C1640-51E4-05DB-E6D1-934666EC802B}"/>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
        <p:nvSpPr>
          <p:cNvPr id="9" name="TextBox 31">
            <a:extLst>
              <a:ext uri="{FF2B5EF4-FFF2-40B4-BE49-F238E27FC236}">
                <a16:creationId xmlns:a16="http://schemas.microsoft.com/office/drawing/2014/main" id="{CB536F9F-BB3B-447E-37E4-6CF20D2FA198}"/>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Analizler</a:t>
            </a:r>
            <a:endParaRPr lang="en-ID" sz="1200" dirty="0">
              <a:solidFill>
                <a:schemeClr val="tx2"/>
              </a:solidFill>
              <a:ea typeface="Open Sans" pitchFamily="2" charset="0"/>
              <a:cs typeface="Plus Jakarta Sans" pitchFamily="2" charset="0"/>
            </a:endParaRPr>
          </a:p>
        </p:txBody>
      </p:sp>
      <p:sp>
        <p:nvSpPr>
          <p:cNvPr id="10" name="TextBox 3">
            <a:extLst>
              <a:ext uri="{FF2B5EF4-FFF2-40B4-BE49-F238E27FC236}">
                <a16:creationId xmlns:a16="http://schemas.microsoft.com/office/drawing/2014/main" id="{D72FA716-2B30-9A7B-3B00-790ED6EDF467}"/>
              </a:ext>
            </a:extLst>
          </p:cNvPr>
          <p:cNvSpPr txBox="1"/>
          <p:nvPr/>
        </p:nvSpPr>
        <p:spPr>
          <a:xfrm flipH="1">
            <a:off x="799289" y="311351"/>
            <a:ext cx="2159001"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11" name="Graphic 4">
            <a:extLst>
              <a:ext uri="{FF2B5EF4-FFF2-40B4-BE49-F238E27FC236}">
                <a16:creationId xmlns:a16="http://schemas.microsoft.com/office/drawing/2014/main" id="{1931A09C-D9C1-6EA3-2C75-ACA2822427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401" y="332294"/>
            <a:ext cx="265890" cy="265890"/>
          </a:xfrm>
          <a:prstGeom prst="rect">
            <a:avLst/>
          </a:prstGeom>
        </p:spPr>
      </p:pic>
      <p:pic>
        <p:nvPicPr>
          <p:cNvPr id="3" name="Picture 2">
            <a:extLst>
              <a:ext uri="{FF2B5EF4-FFF2-40B4-BE49-F238E27FC236}">
                <a16:creationId xmlns:a16="http://schemas.microsoft.com/office/drawing/2014/main" id="{855E59BE-B29F-BBF0-C3CA-36EFF65DCD02}"/>
              </a:ext>
            </a:extLst>
          </p:cNvPr>
          <p:cNvPicPr>
            <a:picLocks noGrp="1" noRot="1" noChangeAspec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Lst>
          </a:blip>
          <a:srcRect l="7765" r="7868"/>
          <a:stretch>
            <a:fillRect/>
          </a:stretch>
        </p:blipFill>
        <p:spPr>
          <a:xfrm>
            <a:off x="369860" y="478630"/>
            <a:ext cx="3903576" cy="6683541"/>
          </a:xfrm>
          <a:prstGeom prst="rect">
            <a:avLst/>
          </a:prstGeom>
        </p:spPr>
      </p:pic>
      <p:sp>
        <p:nvSpPr>
          <p:cNvPr id="13" name="Persegi Panjang: Sudut Lengkung 17">
            <a:extLst>
              <a:ext uri="{FF2B5EF4-FFF2-40B4-BE49-F238E27FC236}">
                <a16:creationId xmlns:a16="http://schemas.microsoft.com/office/drawing/2014/main" id="{E22CCADD-D07C-4473-7D05-0E452ED1B821}"/>
              </a:ext>
            </a:extLst>
          </p:cNvPr>
          <p:cNvSpPr/>
          <p:nvPr/>
        </p:nvSpPr>
        <p:spPr>
          <a:xfrm>
            <a:off x="5276753" y="2559351"/>
            <a:ext cx="3670448" cy="1260893"/>
          </a:xfrm>
          <a:prstGeom prst="roundRect">
            <a:avLst>
              <a:gd name="adj" fmla="val 11911"/>
            </a:avLst>
          </a:prstGeom>
          <a:solidFill>
            <a:srgbClr val="401B0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white"/>
              </a:solidFill>
              <a:effectLst/>
              <a:uLnTx/>
              <a:uFillTx/>
              <a:latin typeface="Roboto"/>
              <a:ea typeface="+mn-ea"/>
              <a:cs typeface="+mn-cs"/>
            </a:endParaRPr>
          </a:p>
        </p:txBody>
      </p:sp>
      <p:grpSp>
        <p:nvGrpSpPr>
          <p:cNvPr id="19" name="Grup 18">
            <a:extLst>
              <a:ext uri="{FF2B5EF4-FFF2-40B4-BE49-F238E27FC236}">
                <a16:creationId xmlns:a16="http://schemas.microsoft.com/office/drawing/2014/main" id="{8E13906D-B635-C217-1964-C5EDA3AB2BE1}"/>
              </a:ext>
            </a:extLst>
          </p:cNvPr>
          <p:cNvGrpSpPr/>
          <p:nvPr/>
        </p:nvGrpSpPr>
        <p:grpSpPr>
          <a:xfrm>
            <a:off x="6492460" y="2740539"/>
            <a:ext cx="2852212" cy="898516"/>
            <a:chOff x="9068724" y="2375179"/>
            <a:chExt cx="2852212" cy="898516"/>
          </a:xfrm>
        </p:grpSpPr>
        <p:sp>
          <p:nvSpPr>
            <p:cNvPr id="20" name="Kotak Teks 35">
              <a:extLst>
                <a:ext uri="{FF2B5EF4-FFF2-40B4-BE49-F238E27FC236}">
                  <a16:creationId xmlns:a16="http://schemas.microsoft.com/office/drawing/2014/main" id="{FE5542D2-2088-3CCD-EB81-DD5ED37F7B24}"/>
                </a:ext>
              </a:extLst>
            </p:cNvPr>
            <p:cNvSpPr txBox="1"/>
            <p:nvPr/>
          </p:nvSpPr>
          <p:spPr>
            <a:xfrm>
              <a:off x="9068724" y="2744511"/>
              <a:ext cx="2266503" cy="529184"/>
            </a:xfrm>
            <a:prstGeom prst="rect">
              <a:avLst/>
            </a:prstGeom>
            <a:noFill/>
          </p:spPr>
          <p:txBody>
            <a:bodyPr wrap="square">
              <a:spAutoFit/>
            </a:bodyPr>
            <a:lstStyle/>
            <a:p>
              <a:pPr>
                <a:lnSpc>
                  <a:spcPct val="150000"/>
                </a:lnSpc>
                <a:defRPr/>
              </a:pPr>
              <a:r>
                <a:rPr lang="sv-SE" sz="1000" dirty="0">
                  <a:solidFill>
                    <a:prstClr val="white"/>
                  </a:solidFill>
                  <a:latin typeface="Open Sans" pitchFamily="2" charset="0"/>
                </a:rPr>
                <a:t>Modern, sade ve </a:t>
              </a:r>
              <a:r>
                <a:rPr lang="tr-TR" sz="1000" dirty="0">
                  <a:solidFill>
                    <a:prstClr val="white"/>
                  </a:solidFill>
                  <a:latin typeface="Open Sans" pitchFamily="2" charset="0"/>
                </a:rPr>
                <a:t>ürün</a:t>
              </a:r>
              <a:r>
                <a:rPr lang="sv-SE" sz="1000" dirty="0">
                  <a:solidFill>
                    <a:prstClr val="white"/>
                  </a:solidFill>
                  <a:latin typeface="Open Sans" pitchFamily="2" charset="0"/>
                </a:rPr>
                <a:t> temasına uygun</a:t>
              </a:r>
              <a:r>
                <a:rPr lang="tr-TR" sz="1000" dirty="0">
                  <a:solidFill>
                    <a:prstClr val="white"/>
                  </a:solidFill>
                  <a:latin typeface="Open Sans" pitchFamily="2" charset="0"/>
                </a:rPr>
                <a:t> optimize bir</a:t>
              </a:r>
              <a:r>
                <a:rPr lang="sv-SE" sz="1000" dirty="0">
                  <a:solidFill>
                    <a:prstClr val="white"/>
                  </a:solidFill>
                  <a:latin typeface="Open Sans" pitchFamily="2" charset="0"/>
                </a:rPr>
                <a:t> arayüz.</a:t>
              </a:r>
              <a:endParaRPr lang="en-ID" sz="1000" dirty="0">
                <a:solidFill>
                  <a:prstClr val="white"/>
                </a:solidFill>
                <a:latin typeface="Roboto"/>
              </a:endParaRPr>
            </a:p>
          </p:txBody>
        </p:sp>
        <p:sp>
          <p:nvSpPr>
            <p:cNvPr id="21" name="Kotak Teks 36">
              <a:extLst>
                <a:ext uri="{FF2B5EF4-FFF2-40B4-BE49-F238E27FC236}">
                  <a16:creationId xmlns:a16="http://schemas.microsoft.com/office/drawing/2014/main" id="{A61E8597-9A0C-1F34-31FB-E76495430F1D}"/>
                </a:ext>
              </a:extLst>
            </p:cNvPr>
            <p:cNvSpPr txBox="1"/>
            <p:nvPr/>
          </p:nvSpPr>
          <p:spPr>
            <a:xfrm>
              <a:off x="9068724" y="2375179"/>
              <a:ext cx="2852212" cy="369332"/>
            </a:xfrm>
            <a:prstGeom prst="rect">
              <a:avLst/>
            </a:prstGeom>
            <a:noFill/>
          </p:spPr>
          <p:txBody>
            <a:bodyPr wrap="square">
              <a:spAutoFit/>
            </a:bodyPr>
            <a:lstStyle/>
            <a:p>
              <a:pPr>
                <a:defRPr/>
              </a:pPr>
              <a:r>
                <a:rPr lang="fi-FI" b="1" dirty="0">
                  <a:solidFill>
                    <a:prstClr val="white"/>
                  </a:solidFill>
                  <a:latin typeface="Roboto"/>
                </a:rPr>
                <a:t>Şık ve Kullanıcı Dostu</a:t>
              </a:r>
              <a:endParaRPr lang="en-ID" b="1" dirty="0">
                <a:solidFill>
                  <a:prstClr val="white"/>
                </a:solidFill>
                <a:latin typeface="Roboto"/>
              </a:endParaRPr>
            </a:p>
          </p:txBody>
        </p:sp>
      </p:grpSp>
      <p:pic>
        <p:nvPicPr>
          <p:cNvPr id="22" name="Grafik 21">
            <a:extLst>
              <a:ext uri="{FF2B5EF4-FFF2-40B4-BE49-F238E27FC236}">
                <a16:creationId xmlns:a16="http://schemas.microsoft.com/office/drawing/2014/main" id="{F9738595-DC26-90E6-95AA-30436C3B61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2690" y="2816360"/>
            <a:ext cx="742459" cy="742459"/>
          </a:xfrm>
          <a:prstGeom prst="rect">
            <a:avLst/>
          </a:prstGeom>
        </p:spPr>
      </p:pic>
      <p:sp>
        <p:nvSpPr>
          <p:cNvPr id="23" name="Persegi Panjang: Sudut Lengkung 18">
            <a:extLst>
              <a:ext uri="{FF2B5EF4-FFF2-40B4-BE49-F238E27FC236}">
                <a16:creationId xmlns:a16="http://schemas.microsoft.com/office/drawing/2014/main" id="{132F2F56-172F-CD07-B9F5-4E8D84706A9E}"/>
              </a:ext>
            </a:extLst>
          </p:cNvPr>
          <p:cNvSpPr/>
          <p:nvPr/>
        </p:nvSpPr>
        <p:spPr>
          <a:xfrm>
            <a:off x="8115714" y="4557183"/>
            <a:ext cx="3670448" cy="1260893"/>
          </a:xfrm>
          <a:prstGeom prst="roundRect">
            <a:avLst>
              <a:gd name="adj" fmla="val 834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24" name="Grup 23">
            <a:extLst>
              <a:ext uri="{FF2B5EF4-FFF2-40B4-BE49-F238E27FC236}">
                <a16:creationId xmlns:a16="http://schemas.microsoft.com/office/drawing/2014/main" id="{A6F52094-CF5F-412D-6FBA-40395E5F37CA}"/>
              </a:ext>
            </a:extLst>
          </p:cNvPr>
          <p:cNvGrpSpPr/>
          <p:nvPr/>
        </p:nvGrpSpPr>
        <p:grpSpPr>
          <a:xfrm>
            <a:off x="9437203" y="4738371"/>
            <a:ext cx="2266503" cy="898516"/>
            <a:chOff x="9068724" y="2375179"/>
            <a:chExt cx="2266503" cy="898516"/>
          </a:xfrm>
        </p:grpSpPr>
        <p:sp>
          <p:nvSpPr>
            <p:cNvPr id="25" name="Kotak Teks 32">
              <a:extLst>
                <a:ext uri="{FF2B5EF4-FFF2-40B4-BE49-F238E27FC236}">
                  <a16:creationId xmlns:a16="http://schemas.microsoft.com/office/drawing/2014/main" id="{3B581536-FC17-184E-2437-55D5697E3D54}"/>
                </a:ext>
              </a:extLst>
            </p:cNvPr>
            <p:cNvSpPr txBox="1"/>
            <p:nvPr/>
          </p:nvSpPr>
          <p:spPr>
            <a:xfrm>
              <a:off x="9068724" y="2744511"/>
              <a:ext cx="2266503" cy="52918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Aylık</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 </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satış</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 </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grafiği</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 </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ve</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 </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ciro</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 </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kullanıcıya</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 </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sade</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 </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ve</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 </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anlaşılır</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 </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şekilde</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 </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sunu</a:t>
              </a:r>
              <a:r>
                <a:rPr kumimoji="0" lang="tr-TR" sz="1000" b="0" i="0" u="none" strike="noStrike" kern="1200" cap="none" spc="0" normalizeH="0" baseline="0" noProof="0" dirty="0" err="1">
                  <a:ln>
                    <a:noFill/>
                  </a:ln>
                  <a:solidFill>
                    <a:prstClr val="white"/>
                  </a:solidFill>
                  <a:effectLst/>
                  <a:uLnTx/>
                  <a:uFillTx/>
                  <a:latin typeface="Open Sans" pitchFamily="2" charset="0"/>
                  <a:ea typeface="+mn-ea"/>
                  <a:cs typeface="+mn-cs"/>
                </a:rPr>
                <a:t>lu</a:t>
              </a:r>
              <a:r>
                <a:rPr kumimoji="0" lang="en-ID" sz="1000" b="0" i="0" u="none" strike="noStrike" kern="1200" cap="none" spc="0" normalizeH="0" baseline="0" noProof="0" dirty="0" err="1">
                  <a:ln>
                    <a:noFill/>
                  </a:ln>
                  <a:solidFill>
                    <a:prstClr val="white"/>
                  </a:solidFill>
                  <a:effectLst/>
                  <a:uLnTx/>
                  <a:uFillTx/>
                  <a:latin typeface="Open Sans" pitchFamily="2" charset="0"/>
                  <a:ea typeface="+mn-ea"/>
                  <a:cs typeface="+mn-cs"/>
                </a:rPr>
                <a:t>yor</a:t>
              </a:r>
              <a:r>
                <a:rPr kumimoji="0" lang="en-ID" sz="1000" b="0" i="0" u="none" strike="noStrike" kern="1200" cap="none" spc="0" normalizeH="0" baseline="0" noProof="0" dirty="0">
                  <a:ln>
                    <a:noFill/>
                  </a:ln>
                  <a:solidFill>
                    <a:prstClr val="white"/>
                  </a:solidFill>
                  <a:effectLst/>
                  <a:uLnTx/>
                  <a:uFillTx/>
                  <a:latin typeface="Open Sans" pitchFamily="2" charset="0"/>
                  <a:ea typeface="+mn-ea"/>
                  <a:cs typeface="+mn-cs"/>
                </a:rPr>
                <a:t>.</a:t>
              </a:r>
              <a:endParaRPr kumimoji="0" lang="en-ID" sz="1000" b="0" i="0" u="none" strike="noStrike" kern="1200" cap="none" spc="0" normalizeH="0" baseline="0" noProof="0" dirty="0">
                <a:ln>
                  <a:noFill/>
                </a:ln>
                <a:solidFill>
                  <a:prstClr val="white"/>
                </a:solidFill>
                <a:effectLst/>
                <a:uLnTx/>
                <a:uFillTx/>
                <a:latin typeface="Roboto"/>
                <a:ea typeface="+mn-ea"/>
                <a:cs typeface="+mn-cs"/>
              </a:endParaRPr>
            </a:p>
          </p:txBody>
        </p:sp>
        <p:sp>
          <p:nvSpPr>
            <p:cNvPr id="27" name="Kotak Teks 33">
              <a:extLst>
                <a:ext uri="{FF2B5EF4-FFF2-40B4-BE49-F238E27FC236}">
                  <a16:creationId xmlns:a16="http://schemas.microsoft.com/office/drawing/2014/main" id="{2B422C13-13C8-0562-6526-1C47697CDAB0}"/>
                </a:ext>
              </a:extLst>
            </p:cNvPr>
            <p:cNvSpPr txBox="1"/>
            <p:nvPr/>
          </p:nvSpPr>
          <p:spPr>
            <a:xfrm>
              <a:off x="9068724" y="2375179"/>
              <a:ext cx="1629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uLnTx/>
                  <a:uFillTx/>
                  <a:latin typeface="Roboto"/>
                  <a:ea typeface="+mn-ea"/>
                  <a:cs typeface="+mn-cs"/>
                </a:rPr>
                <a:t>Veri Odaklı</a:t>
              </a:r>
              <a:endParaRPr kumimoji="0" lang="en-ID" sz="1800" b="1" i="0" u="none" strike="noStrike" kern="1200" cap="none" spc="0" normalizeH="0" baseline="0" noProof="0" dirty="0">
                <a:ln>
                  <a:noFill/>
                </a:ln>
                <a:solidFill>
                  <a:prstClr val="white"/>
                </a:solidFill>
                <a:effectLst/>
                <a:uLnTx/>
                <a:uFillTx/>
                <a:latin typeface="Roboto"/>
                <a:ea typeface="+mn-ea"/>
                <a:cs typeface="+mn-cs"/>
              </a:endParaRPr>
            </a:p>
          </p:txBody>
        </p:sp>
      </p:grpSp>
      <p:pic>
        <p:nvPicPr>
          <p:cNvPr id="30" name="Grafik 29">
            <a:extLst>
              <a:ext uri="{FF2B5EF4-FFF2-40B4-BE49-F238E27FC236}">
                <a16:creationId xmlns:a16="http://schemas.microsoft.com/office/drawing/2014/main" id="{15939435-7D03-7486-F303-799F7F04F72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75102" y="4816400"/>
            <a:ext cx="742459" cy="742459"/>
          </a:xfrm>
          <a:prstGeom prst="rect">
            <a:avLst/>
          </a:prstGeom>
        </p:spPr>
      </p:pic>
      <p:pic>
        <p:nvPicPr>
          <p:cNvPr id="60" name="Picture 2">
            <a:extLst>
              <a:ext uri="{FF2B5EF4-FFF2-40B4-BE49-F238E27FC236}">
                <a16:creationId xmlns:a16="http://schemas.microsoft.com/office/drawing/2014/main" id="{A12D539D-9996-6CA0-79CA-1B7C790AEF53}"/>
              </a:ext>
            </a:extLst>
          </p:cNvPr>
          <p:cNvPicPr>
            <a:picLocks noChangeAspect="1"/>
          </p:cNvPicPr>
          <p:nvPr/>
        </p:nvPicPr>
        <p:blipFill>
          <a:blip r:embed="rId14" cstate="print">
            <a:clrChange>
              <a:clrFrom>
                <a:srgbClr val="000000">
                  <a:alpha val="20784"/>
                </a:srgbClr>
              </a:clrFrom>
              <a:clrTo>
                <a:srgbClr val="000000">
                  <a:alpha val="0"/>
                </a:srgbClr>
              </a:clrTo>
            </a:clrChange>
            <a:extLst>
              <a:ext uri="{28A0092B-C50C-407E-A947-70E740481C1C}">
                <a14:useLocalDpi xmlns:a14="http://schemas.microsoft.com/office/drawing/2010/main" val="0"/>
              </a:ext>
            </a:extLst>
          </a:blip>
          <a:srcRect l="42211" t="13048" r="27724" b="82829"/>
          <a:stretch/>
        </p:blipFill>
        <p:spPr>
          <a:xfrm>
            <a:off x="1977914" y="1347059"/>
            <a:ext cx="1485581" cy="294304"/>
          </a:xfrm>
          <a:prstGeom prst="rect">
            <a:avLst/>
          </a:prstGeom>
        </p:spPr>
      </p:pic>
      <p:pic>
        <p:nvPicPr>
          <p:cNvPr id="62" name="Resim Yer Tutucusu 3">
            <a:extLst>
              <a:ext uri="{FF2B5EF4-FFF2-40B4-BE49-F238E27FC236}">
                <a16:creationId xmlns:a16="http://schemas.microsoft.com/office/drawing/2014/main" id="{E4DEBD7A-FFF0-B437-23CA-C3BFAB31D98D}"/>
              </a:ext>
            </a:extLst>
          </p:cNvPr>
          <p:cNvPicPr>
            <a:picLocks noGrp="1" noRot="1" noChangeAspect="1" noMove="1" noResize="1" noEditPoints="1" noAdjustHandles="1" noChangeArrowheads="1" noChangeShapeType="1" noCrop="1"/>
          </p:cNvPicPr>
          <p:nvPr/>
        </p:nvPicPr>
        <p:blipFill>
          <a:blip r:embed="rId15" cstate="print">
            <a:extLst>
              <a:ext uri="{28A0092B-C50C-407E-A947-70E740481C1C}">
                <a14:useLocalDpi xmlns:a14="http://schemas.microsoft.com/office/drawing/2010/main" val="0"/>
              </a:ext>
            </a:extLst>
          </a:blip>
          <a:srcRect t="1967" b="1967"/>
          <a:stretch/>
        </p:blipFill>
        <p:spPr>
          <a:xfrm>
            <a:off x="1439275" y="1432561"/>
            <a:ext cx="2507966" cy="5265420"/>
          </a:xfrm>
          <a:custGeom>
            <a:avLst/>
            <a:gdLst>
              <a:gd name="connsiteX0" fmla="*/ 186494 w 1984828"/>
              <a:gd name="connsiteY0" fmla="*/ 0 h 4223658"/>
              <a:gd name="connsiteX1" fmla="*/ 1798334 w 1984828"/>
              <a:gd name="connsiteY1" fmla="*/ 0 h 4223658"/>
              <a:gd name="connsiteX2" fmla="*/ 1984828 w 1984828"/>
              <a:gd name="connsiteY2" fmla="*/ 186494 h 4223658"/>
              <a:gd name="connsiteX3" fmla="*/ 1984828 w 1984828"/>
              <a:gd name="connsiteY3" fmla="*/ 4037164 h 4223658"/>
              <a:gd name="connsiteX4" fmla="*/ 1798334 w 1984828"/>
              <a:gd name="connsiteY4" fmla="*/ 4223658 h 4223658"/>
              <a:gd name="connsiteX5" fmla="*/ 186494 w 1984828"/>
              <a:gd name="connsiteY5" fmla="*/ 4223658 h 4223658"/>
              <a:gd name="connsiteX6" fmla="*/ 0 w 1984828"/>
              <a:gd name="connsiteY6" fmla="*/ 4037164 h 4223658"/>
              <a:gd name="connsiteX7" fmla="*/ 0 w 1984828"/>
              <a:gd name="connsiteY7" fmla="*/ 186494 h 4223658"/>
              <a:gd name="connsiteX8" fmla="*/ 186494 w 1984828"/>
              <a:gd name="connsiteY8" fmla="*/ 0 h 422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828" h="4223658">
                <a:moveTo>
                  <a:pt x="186494" y="0"/>
                </a:moveTo>
                <a:lnTo>
                  <a:pt x="1798334" y="0"/>
                </a:lnTo>
                <a:cubicBezTo>
                  <a:pt x="1901332" y="0"/>
                  <a:pt x="1984828" y="83496"/>
                  <a:pt x="1984828" y="186494"/>
                </a:cubicBezTo>
                <a:lnTo>
                  <a:pt x="1984828" y="4037164"/>
                </a:lnTo>
                <a:cubicBezTo>
                  <a:pt x="1984828" y="4140162"/>
                  <a:pt x="1901332" y="4223658"/>
                  <a:pt x="1798334" y="4223658"/>
                </a:cubicBezTo>
                <a:lnTo>
                  <a:pt x="186494" y="4223658"/>
                </a:lnTo>
                <a:cubicBezTo>
                  <a:pt x="83496" y="4223658"/>
                  <a:pt x="0" y="4140162"/>
                  <a:pt x="0" y="4037164"/>
                </a:cubicBezTo>
                <a:lnTo>
                  <a:pt x="0" y="186494"/>
                </a:lnTo>
                <a:cubicBezTo>
                  <a:pt x="0" y="83496"/>
                  <a:pt x="83496" y="0"/>
                  <a:pt x="186494" y="0"/>
                </a:cubicBezTo>
                <a:close/>
              </a:path>
            </a:pathLst>
          </a:custGeom>
          <a:noFill/>
        </p:spPr>
      </p:pic>
      <p:pic>
        <p:nvPicPr>
          <p:cNvPr id="63" name="Picture 2">
            <a:extLst>
              <a:ext uri="{FF2B5EF4-FFF2-40B4-BE49-F238E27FC236}">
                <a16:creationId xmlns:a16="http://schemas.microsoft.com/office/drawing/2014/main" id="{44135273-31A0-CA8D-EC30-E9AC7FC5105B}"/>
              </a:ext>
            </a:extLst>
          </p:cNvPr>
          <p:cNvPicPr>
            <a:picLocks noChangeAspect="1"/>
          </p:cNvPicPr>
          <p:nvPr/>
        </p:nvPicPr>
        <p:blipFill>
          <a:blip r:embed="rId14" cstate="print">
            <a:clrChange>
              <a:clrFrom>
                <a:srgbClr val="000000">
                  <a:alpha val="20784"/>
                </a:srgbClr>
              </a:clrFrom>
              <a:clrTo>
                <a:srgbClr val="000000">
                  <a:alpha val="0"/>
                </a:srgbClr>
              </a:clrTo>
            </a:clrChange>
            <a:extLst>
              <a:ext uri="{28A0092B-C50C-407E-A947-70E740481C1C}">
                <a14:useLocalDpi xmlns:a14="http://schemas.microsoft.com/office/drawing/2010/main" val="0"/>
              </a:ext>
            </a:extLst>
          </a:blip>
          <a:srcRect l="42211" t="13048" r="27724" b="82829"/>
          <a:stretch/>
        </p:blipFill>
        <p:spPr>
          <a:xfrm>
            <a:off x="1977914" y="1347059"/>
            <a:ext cx="1485581" cy="294304"/>
          </a:xfrm>
          <a:prstGeom prst="rect">
            <a:avLst/>
          </a:prstGeom>
        </p:spPr>
      </p:pic>
      <mc:AlternateContent xmlns:mc="http://schemas.openxmlformats.org/markup-compatibility/2006">
        <mc:Choice xmlns:p14="http://schemas.microsoft.com/office/powerpoint/2010/main" Requires="p14">
          <p:contentPart p14:bwMode="auto" r:id="rId16">
            <p14:nvContentPartPr>
              <p14:cNvPr id="297" name="Mürekkep 296">
                <a:extLst>
                  <a:ext uri="{FF2B5EF4-FFF2-40B4-BE49-F238E27FC236}">
                    <a16:creationId xmlns:a16="http://schemas.microsoft.com/office/drawing/2014/main" id="{8B810575-A058-8F7D-8661-D7EE03747BE7}"/>
                  </a:ext>
                </a:extLst>
              </p14:cNvPr>
              <p14:cNvContentPartPr/>
              <p14:nvPr/>
            </p14:nvContentPartPr>
            <p14:xfrm>
              <a:off x="1951939" y="1455735"/>
              <a:ext cx="260280" cy="277920"/>
            </p14:xfrm>
          </p:contentPart>
        </mc:Choice>
        <mc:Fallback>
          <p:pic>
            <p:nvPicPr>
              <p:cNvPr id="297" name="Mürekkep 296">
                <a:extLst>
                  <a:ext uri="{FF2B5EF4-FFF2-40B4-BE49-F238E27FC236}">
                    <a16:creationId xmlns:a16="http://schemas.microsoft.com/office/drawing/2014/main" id="{8B810575-A058-8F7D-8661-D7EE03747BE7}"/>
                  </a:ext>
                </a:extLst>
              </p:cNvPr>
              <p:cNvPicPr/>
              <p:nvPr/>
            </p:nvPicPr>
            <p:blipFill>
              <a:blip r:embed="rId17"/>
              <a:stretch>
                <a:fillRect/>
              </a:stretch>
            </p:blipFill>
            <p:spPr>
              <a:xfrm>
                <a:off x="1933939" y="1437735"/>
                <a:ext cx="2959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7" name="Mürekkep 306">
                <a:extLst>
                  <a:ext uri="{FF2B5EF4-FFF2-40B4-BE49-F238E27FC236}">
                    <a16:creationId xmlns:a16="http://schemas.microsoft.com/office/drawing/2014/main" id="{09E1902D-887D-5738-F50A-B0990F2CF159}"/>
                  </a:ext>
                </a:extLst>
              </p14:cNvPr>
              <p14:cNvContentPartPr/>
              <p14:nvPr/>
            </p14:nvContentPartPr>
            <p14:xfrm>
              <a:off x="1974525" y="1476250"/>
              <a:ext cx="199440" cy="217440"/>
            </p14:xfrm>
          </p:contentPart>
        </mc:Choice>
        <mc:Fallback>
          <p:pic>
            <p:nvPicPr>
              <p:cNvPr id="307" name="Mürekkep 306">
                <a:extLst>
                  <a:ext uri="{FF2B5EF4-FFF2-40B4-BE49-F238E27FC236}">
                    <a16:creationId xmlns:a16="http://schemas.microsoft.com/office/drawing/2014/main" id="{09E1902D-887D-5738-F50A-B0990F2CF159}"/>
                  </a:ext>
                </a:extLst>
              </p:cNvPr>
              <p:cNvPicPr/>
              <p:nvPr/>
            </p:nvPicPr>
            <p:blipFill>
              <a:blip r:embed="rId19"/>
              <a:stretch>
                <a:fillRect/>
              </a:stretch>
            </p:blipFill>
            <p:spPr>
              <a:xfrm>
                <a:off x="1956885" y="1458250"/>
                <a:ext cx="2350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8" name="Mürekkep 307">
                <a:extLst>
                  <a:ext uri="{FF2B5EF4-FFF2-40B4-BE49-F238E27FC236}">
                    <a16:creationId xmlns:a16="http://schemas.microsoft.com/office/drawing/2014/main" id="{949F87A3-7F0F-529D-80DD-A32FB46A6083}"/>
                  </a:ext>
                </a:extLst>
              </p14:cNvPr>
              <p14:cNvContentPartPr/>
              <p14:nvPr/>
            </p14:nvContentPartPr>
            <p14:xfrm>
              <a:off x="3352245" y="1578490"/>
              <a:ext cx="162360" cy="127440"/>
            </p14:xfrm>
          </p:contentPart>
        </mc:Choice>
        <mc:Fallback>
          <p:pic>
            <p:nvPicPr>
              <p:cNvPr id="308" name="Mürekkep 307">
                <a:extLst>
                  <a:ext uri="{FF2B5EF4-FFF2-40B4-BE49-F238E27FC236}">
                    <a16:creationId xmlns:a16="http://schemas.microsoft.com/office/drawing/2014/main" id="{949F87A3-7F0F-529D-80DD-A32FB46A6083}"/>
                  </a:ext>
                </a:extLst>
              </p:cNvPr>
              <p:cNvPicPr/>
              <p:nvPr/>
            </p:nvPicPr>
            <p:blipFill>
              <a:blip r:embed="rId21"/>
              <a:stretch>
                <a:fillRect/>
              </a:stretch>
            </p:blipFill>
            <p:spPr>
              <a:xfrm>
                <a:off x="3334605" y="1560490"/>
                <a:ext cx="198000" cy="163080"/>
              </a:xfrm>
              <a:prstGeom prst="rect">
                <a:avLst/>
              </a:prstGeom>
            </p:spPr>
          </p:pic>
        </mc:Fallback>
      </mc:AlternateContent>
      <p:grpSp>
        <p:nvGrpSpPr>
          <p:cNvPr id="312" name="Grup 311">
            <a:extLst>
              <a:ext uri="{FF2B5EF4-FFF2-40B4-BE49-F238E27FC236}">
                <a16:creationId xmlns:a16="http://schemas.microsoft.com/office/drawing/2014/main" id="{A185780B-807B-3DEB-3FE5-1DCAC5529FAB}"/>
              </a:ext>
            </a:extLst>
          </p:cNvPr>
          <p:cNvGrpSpPr/>
          <p:nvPr/>
        </p:nvGrpSpPr>
        <p:grpSpPr>
          <a:xfrm>
            <a:off x="3384285" y="1554730"/>
            <a:ext cx="101880" cy="124560"/>
            <a:chOff x="3384285" y="1554730"/>
            <a:chExt cx="101880" cy="124560"/>
          </a:xfrm>
        </p:grpSpPr>
        <mc:AlternateContent xmlns:mc="http://schemas.openxmlformats.org/markup-compatibility/2006">
          <mc:Choice xmlns:p14="http://schemas.microsoft.com/office/powerpoint/2010/main" Requires="p14">
            <p:contentPart p14:bwMode="auto" r:id="rId22">
              <p14:nvContentPartPr>
                <p14:cNvPr id="310" name="Mürekkep 309">
                  <a:extLst>
                    <a:ext uri="{FF2B5EF4-FFF2-40B4-BE49-F238E27FC236}">
                      <a16:creationId xmlns:a16="http://schemas.microsoft.com/office/drawing/2014/main" id="{CDDE7684-8808-5488-15C2-EFAA7D7E7909}"/>
                    </a:ext>
                  </a:extLst>
                </p14:cNvPr>
                <p14:cNvContentPartPr/>
                <p14:nvPr/>
              </p14:nvContentPartPr>
              <p14:xfrm>
                <a:off x="3386805" y="1565170"/>
                <a:ext cx="99360" cy="114120"/>
              </p14:xfrm>
            </p:contentPart>
          </mc:Choice>
          <mc:Fallback>
            <p:pic>
              <p:nvPicPr>
                <p:cNvPr id="310" name="Mürekkep 309">
                  <a:extLst>
                    <a:ext uri="{FF2B5EF4-FFF2-40B4-BE49-F238E27FC236}">
                      <a16:creationId xmlns:a16="http://schemas.microsoft.com/office/drawing/2014/main" id="{CDDE7684-8808-5488-15C2-EFAA7D7E7909}"/>
                    </a:ext>
                  </a:extLst>
                </p:cNvPr>
                <p:cNvPicPr/>
                <p:nvPr/>
              </p:nvPicPr>
              <p:blipFill>
                <a:blip r:embed="rId23"/>
                <a:stretch>
                  <a:fillRect/>
                </a:stretch>
              </p:blipFill>
              <p:spPr>
                <a:xfrm>
                  <a:off x="3369165" y="1547170"/>
                  <a:ext cx="135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1" name="Mürekkep 310">
                  <a:extLst>
                    <a:ext uri="{FF2B5EF4-FFF2-40B4-BE49-F238E27FC236}">
                      <a16:creationId xmlns:a16="http://schemas.microsoft.com/office/drawing/2014/main" id="{A9B3BB0D-9E81-2A8E-AF76-DE43B5F22589}"/>
                    </a:ext>
                  </a:extLst>
                </p14:cNvPr>
                <p14:cNvContentPartPr/>
                <p14:nvPr/>
              </p14:nvContentPartPr>
              <p14:xfrm>
                <a:off x="3384285" y="1554730"/>
                <a:ext cx="95040" cy="102600"/>
              </p14:xfrm>
            </p:contentPart>
          </mc:Choice>
          <mc:Fallback>
            <p:pic>
              <p:nvPicPr>
                <p:cNvPr id="311" name="Mürekkep 310">
                  <a:extLst>
                    <a:ext uri="{FF2B5EF4-FFF2-40B4-BE49-F238E27FC236}">
                      <a16:creationId xmlns:a16="http://schemas.microsoft.com/office/drawing/2014/main" id="{A9B3BB0D-9E81-2A8E-AF76-DE43B5F22589}"/>
                    </a:ext>
                  </a:extLst>
                </p:cNvPr>
                <p:cNvPicPr/>
                <p:nvPr/>
              </p:nvPicPr>
              <p:blipFill>
                <a:blip r:embed="rId25"/>
                <a:stretch>
                  <a:fillRect/>
                </a:stretch>
              </p:blipFill>
              <p:spPr>
                <a:xfrm>
                  <a:off x="3366645" y="1537090"/>
                  <a:ext cx="130680" cy="13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313" name="Mürekkep 312">
                <a:extLst>
                  <a:ext uri="{FF2B5EF4-FFF2-40B4-BE49-F238E27FC236}">
                    <a16:creationId xmlns:a16="http://schemas.microsoft.com/office/drawing/2014/main" id="{6F4FDEFC-ABA3-BB34-AE18-826E8F01AEB3}"/>
                  </a:ext>
                </a:extLst>
              </p14:cNvPr>
              <p14:cNvContentPartPr/>
              <p14:nvPr/>
            </p14:nvContentPartPr>
            <p14:xfrm>
              <a:off x="1977045" y="1460770"/>
              <a:ext cx="178920" cy="212400"/>
            </p14:xfrm>
          </p:contentPart>
        </mc:Choice>
        <mc:Fallback>
          <p:pic>
            <p:nvPicPr>
              <p:cNvPr id="313" name="Mürekkep 312">
                <a:extLst>
                  <a:ext uri="{FF2B5EF4-FFF2-40B4-BE49-F238E27FC236}">
                    <a16:creationId xmlns:a16="http://schemas.microsoft.com/office/drawing/2014/main" id="{6F4FDEFC-ABA3-BB34-AE18-826E8F01AEB3}"/>
                  </a:ext>
                </a:extLst>
              </p:cNvPr>
              <p:cNvPicPr/>
              <p:nvPr/>
            </p:nvPicPr>
            <p:blipFill>
              <a:blip r:embed="rId27"/>
              <a:stretch>
                <a:fillRect/>
              </a:stretch>
            </p:blipFill>
            <p:spPr>
              <a:xfrm>
                <a:off x="1959405" y="1443130"/>
                <a:ext cx="214560" cy="248040"/>
              </a:xfrm>
              <a:prstGeom prst="rect">
                <a:avLst/>
              </a:prstGeom>
            </p:spPr>
          </p:pic>
        </mc:Fallback>
      </mc:AlternateContent>
    </p:spTree>
    <p:extLst>
      <p:ext uri="{BB962C8B-B14F-4D97-AF65-F5344CB8AC3E}">
        <p14:creationId xmlns:p14="http://schemas.microsoft.com/office/powerpoint/2010/main" val="515123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4FC8E1B7-2F6B-8E6F-E0DA-BAA803431E9C}"/>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CF1FE7F1-FCC0-BEA3-FB8C-1DB2DA09FABB}"/>
              </a:ext>
            </a:extLst>
          </p:cNvPr>
          <p:cNvGrpSpPr/>
          <p:nvPr/>
        </p:nvGrpSpPr>
        <p:grpSpPr>
          <a:xfrm>
            <a:off x="11024563" y="317610"/>
            <a:ext cx="634037" cy="280574"/>
            <a:chOff x="10852430" y="302681"/>
            <a:chExt cx="806170" cy="356746"/>
          </a:xfrm>
        </p:grpSpPr>
        <p:grpSp>
          <p:nvGrpSpPr>
            <p:cNvPr id="355" name="Group 354">
              <a:extLst>
                <a:ext uri="{FF2B5EF4-FFF2-40B4-BE49-F238E27FC236}">
                  <a16:creationId xmlns:a16="http://schemas.microsoft.com/office/drawing/2014/main" id="{187B89CB-00A7-9457-DAA1-7EB8179BAD00}"/>
                </a:ext>
              </a:extLst>
            </p:cNvPr>
            <p:cNvGrpSpPr/>
            <p:nvPr/>
          </p:nvGrpSpPr>
          <p:grpSpPr>
            <a:xfrm>
              <a:off x="11301853" y="302681"/>
              <a:ext cx="356747" cy="356746"/>
              <a:chOff x="11301853" y="302681"/>
              <a:chExt cx="356747" cy="356746"/>
            </a:xfrm>
          </p:grpSpPr>
          <p:sp>
            <p:nvSpPr>
              <p:cNvPr id="353" name="Rectangle 352">
                <a:extLst>
                  <a:ext uri="{FF2B5EF4-FFF2-40B4-BE49-F238E27FC236}">
                    <a16:creationId xmlns:a16="http://schemas.microsoft.com/office/drawing/2014/main" id="{DCDFCBF0-FC01-7503-DFE2-DACB1E071C7B}"/>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4" name="Graphic 353">
                <a:extLst>
                  <a:ext uri="{FF2B5EF4-FFF2-40B4-BE49-F238E27FC236}">
                    <a16:creationId xmlns:a16="http://schemas.microsoft.com/office/drawing/2014/main" id="{1D4BA860-8268-6990-AC70-535C351B3D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7577" y="389569"/>
                <a:ext cx="185296" cy="185296"/>
              </a:xfrm>
              <a:prstGeom prst="rect">
                <a:avLst/>
              </a:prstGeom>
            </p:spPr>
          </p:pic>
        </p:grpSp>
        <p:sp>
          <p:nvSpPr>
            <p:cNvPr id="357" name="Rectangle 356">
              <a:extLst>
                <a:ext uri="{FF2B5EF4-FFF2-40B4-BE49-F238E27FC236}">
                  <a16:creationId xmlns:a16="http://schemas.microsoft.com/office/drawing/2014/main" id="{E46ACF23-AF6A-3355-C452-C340C602DF22}"/>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60" name="Graphic 359">
              <a:extLst>
                <a:ext uri="{FF2B5EF4-FFF2-40B4-BE49-F238E27FC236}">
                  <a16:creationId xmlns:a16="http://schemas.microsoft.com/office/drawing/2014/main" id="{87726822-3E36-8CFF-76DE-E02AAA4725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7090" y="380005"/>
              <a:ext cx="202099" cy="202099"/>
            </a:xfrm>
            <a:prstGeom prst="rect">
              <a:avLst/>
            </a:prstGeom>
          </p:spPr>
        </p:pic>
      </p:grpSp>
      <p:sp>
        <p:nvSpPr>
          <p:cNvPr id="2" name="Rectangle 1">
            <a:extLst>
              <a:ext uri="{FF2B5EF4-FFF2-40B4-BE49-F238E27FC236}">
                <a16:creationId xmlns:a16="http://schemas.microsoft.com/office/drawing/2014/main" id="{C812F2CA-7EE9-674B-1A5C-9DE130B417D2}"/>
              </a:ext>
            </a:extLst>
          </p:cNvPr>
          <p:cNvSpPr/>
          <p:nvPr/>
        </p:nvSpPr>
        <p:spPr>
          <a:xfrm>
            <a:off x="1145405" y="2299339"/>
            <a:ext cx="2002055" cy="3298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 name="Rectangle 2">
            <a:extLst>
              <a:ext uri="{FF2B5EF4-FFF2-40B4-BE49-F238E27FC236}">
                <a16:creationId xmlns:a16="http://schemas.microsoft.com/office/drawing/2014/main" id="{D3723876-E502-8798-8543-0E184F3870AC}"/>
              </a:ext>
            </a:extLst>
          </p:cNvPr>
          <p:cNvSpPr/>
          <p:nvPr/>
        </p:nvSpPr>
        <p:spPr>
          <a:xfrm>
            <a:off x="1296394" y="2429503"/>
            <a:ext cx="1700076" cy="14655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a:extLst>
              <a:ext uri="{FF2B5EF4-FFF2-40B4-BE49-F238E27FC236}">
                <a16:creationId xmlns:a16="http://schemas.microsoft.com/office/drawing/2014/main" id="{0F370AE2-205C-FF7A-5500-08E2CDDCF5CD}"/>
              </a:ext>
            </a:extLst>
          </p:cNvPr>
          <p:cNvSpPr txBox="1"/>
          <p:nvPr/>
        </p:nvSpPr>
        <p:spPr>
          <a:xfrm>
            <a:off x="1210452" y="4353674"/>
            <a:ext cx="1871961" cy="985078"/>
          </a:xfrm>
          <a:prstGeom prst="rect">
            <a:avLst/>
          </a:prstGeom>
          <a:noFill/>
        </p:spPr>
        <p:txBody>
          <a:bodyPr wrap="square" rtlCol="0">
            <a:spAutoFit/>
          </a:bodyPr>
          <a:lstStyle/>
          <a:p>
            <a:pPr algn="ctr">
              <a:lnSpc>
                <a:spcPct val="150000"/>
              </a:lnSpc>
            </a:pPr>
            <a:r>
              <a:rPr lang="en-US" sz="1000">
                <a:solidFill>
                  <a:schemeClr val="bg1"/>
                </a:solidFill>
                <a:ea typeface="Open Sans" panose="020B0606030504020204" pitchFamily="34" charset="0"/>
                <a:cs typeface="Plus Jakarta Sans" pitchFamily="2" charset="0"/>
              </a:rPr>
              <a:t>Mobil uygulama üzerinden kişiselleştirilmiş öneriler ve favori listeleri ile kullanıcı deneyimi artırılır.</a:t>
            </a:r>
            <a:endParaRPr lang="en-US" sz="1000" dirty="0">
              <a:solidFill>
                <a:schemeClr val="bg1"/>
              </a:solidFill>
              <a:ea typeface="Open Sans" panose="020B0606030504020204" pitchFamily="34" charset="0"/>
              <a:cs typeface="Plus Jakarta Sans" pitchFamily="2" charset="0"/>
            </a:endParaRPr>
          </a:p>
        </p:txBody>
      </p:sp>
      <p:sp>
        <p:nvSpPr>
          <p:cNvPr id="12" name="TextBox 11">
            <a:extLst>
              <a:ext uri="{FF2B5EF4-FFF2-40B4-BE49-F238E27FC236}">
                <a16:creationId xmlns:a16="http://schemas.microsoft.com/office/drawing/2014/main" id="{31EC1A50-49A3-176F-E472-5290922290B8}"/>
              </a:ext>
            </a:extLst>
          </p:cNvPr>
          <p:cNvSpPr txBox="1"/>
          <p:nvPr/>
        </p:nvSpPr>
        <p:spPr>
          <a:xfrm>
            <a:off x="1210452" y="4017022"/>
            <a:ext cx="1871961" cy="307777"/>
          </a:xfrm>
          <a:prstGeom prst="rect">
            <a:avLst/>
          </a:prstGeom>
          <a:noFill/>
        </p:spPr>
        <p:txBody>
          <a:bodyPr wrap="square" rtlCol="0">
            <a:spAutoFit/>
          </a:bodyPr>
          <a:lstStyle/>
          <a:p>
            <a:pPr algn="ctr"/>
            <a:r>
              <a:rPr lang="tr-TR" sz="1400" b="1" dirty="0">
                <a:solidFill>
                  <a:schemeClr val="bg1"/>
                </a:solidFill>
                <a:latin typeface="+mj-lt"/>
                <a:ea typeface="Open Sans" panose="020B0606030504020204" pitchFamily="34" charset="0"/>
                <a:cs typeface="Plus Jakarta Sans" pitchFamily="2" charset="0"/>
              </a:rPr>
              <a:t>Mutlu Müşteri</a:t>
            </a:r>
            <a:endParaRPr lang="en-US" sz="1400" b="1" dirty="0">
              <a:solidFill>
                <a:schemeClr val="bg1"/>
              </a:solidFill>
              <a:latin typeface="+mj-lt"/>
              <a:ea typeface="Open Sans" panose="020B0606030504020204" pitchFamily="34" charset="0"/>
              <a:cs typeface="Plus Jakarta Sans" pitchFamily="2" charset="0"/>
            </a:endParaRPr>
          </a:p>
        </p:txBody>
      </p:sp>
      <p:sp>
        <p:nvSpPr>
          <p:cNvPr id="13" name="Freeform: Shape 12">
            <a:extLst>
              <a:ext uri="{FF2B5EF4-FFF2-40B4-BE49-F238E27FC236}">
                <a16:creationId xmlns:a16="http://schemas.microsoft.com/office/drawing/2014/main" id="{3E495E3A-9B59-F21B-D84D-2EE1B9820B07}"/>
              </a:ext>
            </a:extLst>
          </p:cNvPr>
          <p:cNvSpPr/>
          <p:nvPr/>
        </p:nvSpPr>
        <p:spPr>
          <a:xfrm>
            <a:off x="3784332" y="2299339"/>
            <a:ext cx="2002055" cy="3298147"/>
          </a:xfrm>
          <a:custGeom>
            <a:avLst/>
            <a:gdLst>
              <a:gd name="connsiteX0" fmla="*/ 431477 w 2002055"/>
              <a:gd name="connsiteY0" fmla="*/ 0 h 3298147"/>
              <a:gd name="connsiteX1" fmla="*/ 1570578 w 2002055"/>
              <a:gd name="connsiteY1" fmla="*/ 0 h 3298147"/>
              <a:gd name="connsiteX2" fmla="*/ 2002055 w 2002055"/>
              <a:gd name="connsiteY2" fmla="*/ 862954 h 3298147"/>
              <a:gd name="connsiteX3" fmla="*/ 2002055 w 2002055"/>
              <a:gd name="connsiteY3" fmla="*/ 862954 h 3298147"/>
              <a:gd name="connsiteX4" fmla="*/ 2002055 w 2002055"/>
              <a:gd name="connsiteY4" fmla="*/ 862955 h 3298147"/>
              <a:gd name="connsiteX5" fmla="*/ 2002055 w 2002055"/>
              <a:gd name="connsiteY5" fmla="*/ 3298147 h 3298147"/>
              <a:gd name="connsiteX6" fmla="*/ 0 w 2002055"/>
              <a:gd name="connsiteY6" fmla="*/ 3298147 h 3298147"/>
              <a:gd name="connsiteX7" fmla="*/ 0 w 2002055"/>
              <a:gd name="connsiteY7" fmla="*/ 862955 h 3298147"/>
              <a:gd name="connsiteX8" fmla="*/ 0 w 2002055"/>
              <a:gd name="connsiteY8" fmla="*/ 862954 h 3298147"/>
              <a:gd name="connsiteX9" fmla="*/ 1 w 2002055"/>
              <a:gd name="connsiteY9" fmla="*/ 862954 h 329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2055" h="3298147">
                <a:moveTo>
                  <a:pt x="431477" y="0"/>
                </a:moveTo>
                <a:lnTo>
                  <a:pt x="1570578" y="0"/>
                </a:lnTo>
                <a:lnTo>
                  <a:pt x="2002055" y="862954"/>
                </a:lnTo>
                <a:lnTo>
                  <a:pt x="2002055" y="862954"/>
                </a:lnTo>
                <a:lnTo>
                  <a:pt x="2002055" y="862955"/>
                </a:lnTo>
                <a:lnTo>
                  <a:pt x="2002055" y="3298147"/>
                </a:lnTo>
                <a:lnTo>
                  <a:pt x="0" y="3298147"/>
                </a:lnTo>
                <a:lnTo>
                  <a:pt x="0" y="862955"/>
                </a:lnTo>
                <a:lnTo>
                  <a:pt x="0" y="862954"/>
                </a:lnTo>
                <a:lnTo>
                  <a:pt x="1" y="86295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4" name="Hexagon 13">
            <a:extLst>
              <a:ext uri="{FF2B5EF4-FFF2-40B4-BE49-F238E27FC236}">
                <a16:creationId xmlns:a16="http://schemas.microsoft.com/office/drawing/2014/main" id="{A2C04D9C-B995-E5C8-4707-171C2BDDBD54}"/>
              </a:ext>
            </a:extLst>
          </p:cNvPr>
          <p:cNvSpPr/>
          <p:nvPr/>
        </p:nvSpPr>
        <p:spPr>
          <a:xfrm>
            <a:off x="3935321" y="2429503"/>
            <a:ext cx="1700076" cy="1465582"/>
          </a:xfrm>
          <a:prstGeom prst="hex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8259A692-D8D4-A437-51DA-F6A30ED3804A}"/>
              </a:ext>
            </a:extLst>
          </p:cNvPr>
          <p:cNvSpPr txBox="1"/>
          <p:nvPr/>
        </p:nvSpPr>
        <p:spPr>
          <a:xfrm>
            <a:off x="3684996" y="4353674"/>
            <a:ext cx="2121648" cy="1215910"/>
          </a:xfrm>
          <a:prstGeom prst="rect">
            <a:avLst/>
          </a:prstGeom>
          <a:noFill/>
        </p:spPr>
        <p:txBody>
          <a:bodyPr wrap="square" rtlCol="0">
            <a:spAutoFit/>
          </a:bodyPr>
          <a:lstStyle/>
          <a:p>
            <a:pPr algn="ctr">
              <a:lnSpc>
                <a:spcPct val="150000"/>
              </a:lnSpc>
            </a:pPr>
            <a:r>
              <a:rPr lang="en-US" sz="1000" dirty="0">
                <a:solidFill>
                  <a:schemeClr val="bg1"/>
                </a:solidFill>
                <a:ea typeface="Open Sans" panose="020B0606030504020204" pitchFamily="34" charset="0"/>
                <a:cs typeface="Plus Jakarta Sans" pitchFamily="2" charset="0"/>
              </a:rPr>
              <a:t>SARIMA </a:t>
            </a:r>
            <a:r>
              <a:rPr lang="en-US" sz="1000" dirty="0" err="1">
                <a:solidFill>
                  <a:schemeClr val="bg1"/>
                </a:solidFill>
                <a:ea typeface="Open Sans" panose="020B0606030504020204" pitchFamily="34" charset="0"/>
                <a:cs typeface="Plus Jakarta Sans" pitchFamily="2" charset="0"/>
              </a:rPr>
              <a:t>modeliyle</a:t>
            </a:r>
            <a:r>
              <a:rPr lang="en-US" sz="1000" dirty="0">
                <a:solidFill>
                  <a:schemeClr val="bg1"/>
                </a:solidFill>
                <a:ea typeface="Open Sans" panose="020B0606030504020204" pitchFamily="34" charset="0"/>
                <a:cs typeface="Plus Jakarta Sans" pitchFamily="2" charset="0"/>
              </a:rPr>
              <a:t> </a:t>
            </a:r>
            <a:r>
              <a:rPr lang="en-US" sz="1000" dirty="0" err="1">
                <a:solidFill>
                  <a:schemeClr val="bg1"/>
                </a:solidFill>
                <a:ea typeface="Open Sans" panose="020B0606030504020204" pitchFamily="34" charset="0"/>
                <a:cs typeface="Plus Jakarta Sans" pitchFamily="2" charset="0"/>
              </a:rPr>
              <a:t>gelecekteki</a:t>
            </a:r>
            <a:r>
              <a:rPr lang="en-US" sz="1000" dirty="0">
                <a:solidFill>
                  <a:schemeClr val="bg1"/>
                </a:solidFill>
                <a:ea typeface="Open Sans" panose="020B0606030504020204" pitchFamily="34" charset="0"/>
                <a:cs typeface="Plus Jakarta Sans" pitchFamily="2" charset="0"/>
              </a:rPr>
              <a:t> </a:t>
            </a:r>
            <a:r>
              <a:rPr lang="en-US" sz="1000" dirty="0" err="1">
                <a:solidFill>
                  <a:schemeClr val="bg1"/>
                </a:solidFill>
                <a:ea typeface="Open Sans" panose="020B0606030504020204" pitchFamily="34" charset="0"/>
                <a:cs typeface="Plus Jakarta Sans" pitchFamily="2" charset="0"/>
              </a:rPr>
              <a:t>satışlar</a:t>
            </a:r>
            <a:r>
              <a:rPr lang="en-US" sz="1000" dirty="0">
                <a:solidFill>
                  <a:schemeClr val="bg1"/>
                </a:solidFill>
                <a:ea typeface="Open Sans" panose="020B0606030504020204" pitchFamily="34" charset="0"/>
                <a:cs typeface="Plus Jakarta Sans" pitchFamily="2" charset="0"/>
              </a:rPr>
              <a:t> </a:t>
            </a:r>
            <a:r>
              <a:rPr lang="en-US" sz="1000" dirty="0" err="1">
                <a:solidFill>
                  <a:schemeClr val="bg1"/>
                </a:solidFill>
                <a:ea typeface="Open Sans" panose="020B0606030504020204" pitchFamily="34" charset="0"/>
                <a:cs typeface="Plus Jakarta Sans" pitchFamily="2" charset="0"/>
              </a:rPr>
              <a:t>tahmin</a:t>
            </a:r>
            <a:r>
              <a:rPr lang="en-US" sz="1000" dirty="0">
                <a:solidFill>
                  <a:schemeClr val="bg1"/>
                </a:solidFill>
                <a:ea typeface="Open Sans" panose="020B0606030504020204" pitchFamily="34" charset="0"/>
                <a:cs typeface="Plus Jakarta Sans" pitchFamily="2" charset="0"/>
              </a:rPr>
              <a:t> </a:t>
            </a:r>
            <a:r>
              <a:rPr lang="en-US" sz="1000" dirty="0" err="1">
                <a:solidFill>
                  <a:schemeClr val="bg1"/>
                </a:solidFill>
                <a:ea typeface="Open Sans" panose="020B0606030504020204" pitchFamily="34" charset="0"/>
                <a:cs typeface="Plus Jakarta Sans" pitchFamily="2" charset="0"/>
              </a:rPr>
              <a:t>edilir</a:t>
            </a:r>
            <a:r>
              <a:rPr lang="en-US" sz="1000" dirty="0">
                <a:solidFill>
                  <a:schemeClr val="bg1"/>
                </a:solidFill>
                <a:ea typeface="Open Sans" panose="020B0606030504020204" pitchFamily="34" charset="0"/>
                <a:cs typeface="Plus Jakarta Sans" pitchFamily="2" charset="0"/>
              </a:rPr>
              <a:t>. Stok </a:t>
            </a:r>
            <a:r>
              <a:rPr lang="en-US" sz="1000" dirty="0" err="1">
                <a:solidFill>
                  <a:schemeClr val="bg1"/>
                </a:solidFill>
                <a:ea typeface="Open Sans" panose="020B0606030504020204" pitchFamily="34" charset="0"/>
                <a:cs typeface="Plus Jakarta Sans" pitchFamily="2" charset="0"/>
              </a:rPr>
              <a:t>yönetimi</a:t>
            </a:r>
            <a:r>
              <a:rPr lang="en-US" sz="1000" dirty="0">
                <a:solidFill>
                  <a:schemeClr val="bg1"/>
                </a:solidFill>
                <a:ea typeface="Open Sans" panose="020B0606030504020204" pitchFamily="34" charset="0"/>
                <a:cs typeface="Plus Jakarta Sans" pitchFamily="2" charset="0"/>
              </a:rPr>
              <a:t>, </a:t>
            </a:r>
            <a:r>
              <a:rPr lang="en-US" sz="1000" dirty="0" err="1">
                <a:solidFill>
                  <a:schemeClr val="bg1"/>
                </a:solidFill>
                <a:ea typeface="Open Sans" panose="020B0606030504020204" pitchFamily="34" charset="0"/>
                <a:cs typeface="Plus Jakarta Sans" pitchFamily="2" charset="0"/>
              </a:rPr>
              <a:t>kampanya</a:t>
            </a:r>
            <a:r>
              <a:rPr lang="en-US" sz="1000" dirty="0">
                <a:solidFill>
                  <a:schemeClr val="bg1"/>
                </a:solidFill>
                <a:ea typeface="Open Sans" panose="020B0606030504020204" pitchFamily="34" charset="0"/>
                <a:cs typeface="Plus Jakarta Sans" pitchFamily="2" charset="0"/>
              </a:rPr>
              <a:t> </a:t>
            </a:r>
            <a:r>
              <a:rPr lang="en-US" sz="1000" dirty="0" err="1">
                <a:solidFill>
                  <a:schemeClr val="bg1"/>
                </a:solidFill>
                <a:ea typeface="Open Sans" panose="020B0606030504020204" pitchFamily="34" charset="0"/>
                <a:cs typeface="Plus Jakarta Sans" pitchFamily="2" charset="0"/>
              </a:rPr>
              <a:t>zamanlaması</a:t>
            </a:r>
            <a:r>
              <a:rPr lang="en-US" sz="1000" dirty="0">
                <a:solidFill>
                  <a:schemeClr val="bg1"/>
                </a:solidFill>
                <a:ea typeface="Open Sans" panose="020B0606030504020204" pitchFamily="34" charset="0"/>
                <a:cs typeface="Plus Jakarta Sans" pitchFamily="2" charset="0"/>
              </a:rPr>
              <a:t> </a:t>
            </a:r>
            <a:r>
              <a:rPr lang="en-US" sz="1000" dirty="0" err="1">
                <a:solidFill>
                  <a:schemeClr val="bg1"/>
                </a:solidFill>
                <a:ea typeface="Open Sans" panose="020B0606030504020204" pitchFamily="34" charset="0"/>
                <a:cs typeface="Plus Jakarta Sans" pitchFamily="2" charset="0"/>
              </a:rPr>
              <a:t>ve</a:t>
            </a:r>
            <a:r>
              <a:rPr lang="en-US" sz="1000" dirty="0">
                <a:solidFill>
                  <a:schemeClr val="bg1"/>
                </a:solidFill>
                <a:ea typeface="Open Sans" panose="020B0606030504020204" pitchFamily="34" charset="0"/>
                <a:cs typeface="Plus Jakarta Sans" pitchFamily="2" charset="0"/>
              </a:rPr>
              <a:t> </a:t>
            </a:r>
            <a:r>
              <a:rPr lang="en-US" sz="1000" dirty="0" err="1">
                <a:solidFill>
                  <a:schemeClr val="bg1"/>
                </a:solidFill>
                <a:ea typeface="Open Sans" panose="020B0606030504020204" pitchFamily="34" charset="0"/>
                <a:cs typeface="Plus Jakarta Sans" pitchFamily="2" charset="0"/>
              </a:rPr>
              <a:t>personel</a:t>
            </a:r>
            <a:r>
              <a:rPr lang="en-US" sz="1000" dirty="0">
                <a:solidFill>
                  <a:schemeClr val="bg1"/>
                </a:solidFill>
                <a:ea typeface="Open Sans" panose="020B0606030504020204" pitchFamily="34" charset="0"/>
                <a:cs typeface="Plus Jakarta Sans" pitchFamily="2" charset="0"/>
              </a:rPr>
              <a:t> </a:t>
            </a:r>
            <a:r>
              <a:rPr lang="en-US" sz="1000" dirty="0" err="1">
                <a:solidFill>
                  <a:schemeClr val="bg1"/>
                </a:solidFill>
                <a:ea typeface="Open Sans" panose="020B0606030504020204" pitchFamily="34" charset="0"/>
                <a:cs typeface="Plus Jakarta Sans" pitchFamily="2" charset="0"/>
              </a:rPr>
              <a:t>planlaması</a:t>
            </a:r>
            <a:r>
              <a:rPr lang="en-US" sz="1000" dirty="0">
                <a:solidFill>
                  <a:schemeClr val="bg1"/>
                </a:solidFill>
                <a:ea typeface="Open Sans" panose="020B0606030504020204" pitchFamily="34" charset="0"/>
                <a:cs typeface="Plus Jakarta Sans" pitchFamily="2" charset="0"/>
              </a:rPr>
              <a:t> </a:t>
            </a:r>
            <a:r>
              <a:rPr lang="en-US" sz="1000" dirty="0" err="1">
                <a:solidFill>
                  <a:schemeClr val="bg1"/>
                </a:solidFill>
                <a:ea typeface="Open Sans" panose="020B0606030504020204" pitchFamily="34" charset="0"/>
                <a:cs typeface="Plus Jakarta Sans" pitchFamily="2" charset="0"/>
              </a:rPr>
              <a:t>verimli</a:t>
            </a:r>
            <a:r>
              <a:rPr lang="en-US" sz="1000" dirty="0">
                <a:solidFill>
                  <a:schemeClr val="bg1"/>
                </a:solidFill>
                <a:ea typeface="Open Sans" panose="020B0606030504020204" pitchFamily="34" charset="0"/>
                <a:cs typeface="Plus Jakarta Sans" pitchFamily="2" charset="0"/>
              </a:rPr>
              <a:t> hale </a:t>
            </a:r>
            <a:r>
              <a:rPr lang="en-US" sz="1000" dirty="0" err="1">
                <a:solidFill>
                  <a:schemeClr val="bg1"/>
                </a:solidFill>
                <a:ea typeface="Open Sans" panose="020B0606030504020204" pitchFamily="34" charset="0"/>
                <a:cs typeface="Plus Jakarta Sans" pitchFamily="2" charset="0"/>
              </a:rPr>
              <a:t>gelir</a:t>
            </a:r>
            <a:r>
              <a:rPr lang="en-US" sz="1000" dirty="0">
                <a:solidFill>
                  <a:schemeClr val="bg1"/>
                </a:solidFill>
                <a:ea typeface="Open Sans" panose="020B0606030504020204" pitchFamily="34" charset="0"/>
                <a:cs typeface="Plus Jakarta Sans" pitchFamily="2" charset="0"/>
              </a:rPr>
              <a:t>.</a:t>
            </a:r>
          </a:p>
        </p:txBody>
      </p:sp>
      <p:sp>
        <p:nvSpPr>
          <p:cNvPr id="16" name="TextBox 15">
            <a:extLst>
              <a:ext uri="{FF2B5EF4-FFF2-40B4-BE49-F238E27FC236}">
                <a16:creationId xmlns:a16="http://schemas.microsoft.com/office/drawing/2014/main" id="{7E3356BB-A02A-5D94-6120-24A27AA1C5D3}"/>
              </a:ext>
            </a:extLst>
          </p:cNvPr>
          <p:cNvSpPr txBox="1"/>
          <p:nvPr/>
        </p:nvSpPr>
        <p:spPr>
          <a:xfrm>
            <a:off x="3849379" y="4017022"/>
            <a:ext cx="1871961" cy="307777"/>
          </a:xfrm>
          <a:prstGeom prst="rect">
            <a:avLst/>
          </a:prstGeom>
          <a:noFill/>
        </p:spPr>
        <p:txBody>
          <a:bodyPr wrap="square" rtlCol="0">
            <a:spAutoFit/>
          </a:bodyPr>
          <a:lstStyle/>
          <a:p>
            <a:pPr algn="ctr"/>
            <a:r>
              <a:rPr lang="tr-TR" sz="1400" b="1" dirty="0">
                <a:solidFill>
                  <a:schemeClr val="bg1"/>
                </a:solidFill>
                <a:latin typeface="+mj-lt"/>
                <a:ea typeface="Open Sans" panose="020B0606030504020204" pitchFamily="34" charset="0"/>
                <a:cs typeface="Plus Jakarta Sans" pitchFamily="2" charset="0"/>
              </a:rPr>
              <a:t>Satış Tahmini</a:t>
            </a:r>
            <a:endParaRPr lang="en-US" sz="1400" b="1" dirty="0">
              <a:solidFill>
                <a:schemeClr val="bg1"/>
              </a:solidFill>
              <a:latin typeface="+mj-lt"/>
              <a:ea typeface="Open Sans" panose="020B0606030504020204" pitchFamily="34" charset="0"/>
              <a:cs typeface="Plus Jakarta Sans" pitchFamily="2" charset="0"/>
            </a:endParaRPr>
          </a:p>
        </p:txBody>
      </p:sp>
      <p:sp>
        <p:nvSpPr>
          <p:cNvPr id="17" name="Rectangle 16">
            <a:extLst>
              <a:ext uri="{FF2B5EF4-FFF2-40B4-BE49-F238E27FC236}">
                <a16:creationId xmlns:a16="http://schemas.microsoft.com/office/drawing/2014/main" id="{FAD7EBE8-93A9-467D-6901-ED706BD86C01}"/>
              </a:ext>
            </a:extLst>
          </p:cNvPr>
          <p:cNvSpPr/>
          <p:nvPr/>
        </p:nvSpPr>
        <p:spPr>
          <a:xfrm>
            <a:off x="6423259" y="2299339"/>
            <a:ext cx="2002055" cy="3298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9" name="Rectangle 18">
            <a:extLst>
              <a:ext uri="{FF2B5EF4-FFF2-40B4-BE49-F238E27FC236}">
                <a16:creationId xmlns:a16="http://schemas.microsoft.com/office/drawing/2014/main" id="{1D642FFF-0BA9-75E9-AF6C-7DE1E1638EB2}"/>
              </a:ext>
            </a:extLst>
          </p:cNvPr>
          <p:cNvSpPr/>
          <p:nvPr/>
        </p:nvSpPr>
        <p:spPr>
          <a:xfrm>
            <a:off x="6574248" y="2429503"/>
            <a:ext cx="1700076" cy="14655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19">
            <a:extLst>
              <a:ext uri="{FF2B5EF4-FFF2-40B4-BE49-F238E27FC236}">
                <a16:creationId xmlns:a16="http://schemas.microsoft.com/office/drawing/2014/main" id="{BDEB9630-4348-F5CB-7588-073B268E8A87}"/>
              </a:ext>
            </a:extLst>
          </p:cNvPr>
          <p:cNvSpPr txBox="1"/>
          <p:nvPr/>
        </p:nvSpPr>
        <p:spPr>
          <a:xfrm>
            <a:off x="6405615" y="4340688"/>
            <a:ext cx="2057598" cy="1272080"/>
          </a:xfrm>
          <a:prstGeom prst="rect">
            <a:avLst/>
          </a:prstGeom>
          <a:noFill/>
        </p:spPr>
        <p:txBody>
          <a:bodyPr wrap="square" rtlCol="0">
            <a:spAutoFit/>
          </a:bodyPr>
          <a:lstStyle/>
          <a:p>
            <a:pPr algn="ctr">
              <a:lnSpc>
                <a:spcPct val="150000"/>
              </a:lnSpc>
            </a:pPr>
            <a:r>
              <a:rPr lang="en-US" sz="1050" dirty="0" err="1">
                <a:solidFill>
                  <a:schemeClr val="bg1"/>
                </a:solidFill>
                <a:ea typeface="Open Sans" panose="020B0606030504020204" pitchFamily="34" charset="0"/>
                <a:cs typeface="Plus Jakarta Sans" pitchFamily="2" charset="0"/>
              </a:rPr>
              <a:t>Satış</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verileri</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analiz</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edilerek</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yöneticilere</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stratejik</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kararlar</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almada</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rehberlik</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eder</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İçgüdüsel</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değil</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verilere</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dayalı</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yönetim</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sağlanır</a:t>
            </a:r>
            <a:r>
              <a:rPr lang="en-US" sz="1050" dirty="0">
                <a:solidFill>
                  <a:schemeClr val="bg1"/>
                </a:solidFill>
                <a:ea typeface="Open Sans" panose="020B0606030504020204" pitchFamily="34" charset="0"/>
                <a:cs typeface="Plus Jakarta Sans" pitchFamily="2" charset="0"/>
              </a:rPr>
              <a:t>.</a:t>
            </a:r>
          </a:p>
        </p:txBody>
      </p:sp>
      <p:sp>
        <p:nvSpPr>
          <p:cNvPr id="21" name="TextBox 20">
            <a:extLst>
              <a:ext uri="{FF2B5EF4-FFF2-40B4-BE49-F238E27FC236}">
                <a16:creationId xmlns:a16="http://schemas.microsoft.com/office/drawing/2014/main" id="{522B88EB-7816-6719-1789-E0CE9D4F012A}"/>
              </a:ext>
            </a:extLst>
          </p:cNvPr>
          <p:cNvSpPr txBox="1"/>
          <p:nvPr/>
        </p:nvSpPr>
        <p:spPr>
          <a:xfrm>
            <a:off x="6354744" y="4017022"/>
            <a:ext cx="2162534" cy="307777"/>
          </a:xfrm>
          <a:prstGeom prst="rect">
            <a:avLst/>
          </a:prstGeom>
          <a:noFill/>
        </p:spPr>
        <p:txBody>
          <a:bodyPr wrap="square" rtlCol="0">
            <a:spAutoFit/>
          </a:bodyPr>
          <a:lstStyle/>
          <a:p>
            <a:pPr algn="ctr"/>
            <a:r>
              <a:rPr lang="tr-TR" sz="1400" b="1" dirty="0">
                <a:solidFill>
                  <a:schemeClr val="bg1"/>
                </a:solidFill>
                <a:latin typeface="+mj-lt"/>
                <a:ea typeface="Open Sans" panose="020B0606030504020204" pitchFamily="34" charset="0"/>
                <a:cs typeface="Plus Jakarta Sans" pitchFamily="2" charset="0"/>
              </a:rPr>
              <a:t>Veri Tabanlı Karar Alma</a:t>
            </a:r>
            <a:endParaRPr lang="en-US" sz="1400" b="1" dirty="0">
              <a:solidFill>
                <a:schemeClr val="bg1"/>
              </a:solidFill>
              <a:latin typeface="+mj-lt"/>
              <a:ea typeface="Open Sans" panose="020B0606030504020204" pitchFamily="34" charset="0"/>
              <a:cs typeface="Plus Jakarta Sans" pitchFamily="2" charset="0"/>
            </a:endParaRPr>
          </a:p>
        </p:txBody>
      </p:sp>
      <p:sp>
        <p:nvSpPr>
          <p:cNvPr id="22" name="Freeform: Shape 21">
            <a:extLst>
              <a:ext uri="{FF2B5EF4-FFF2-40B4-BE49-F238E27FC236}">
                <a16:creationId xmlns:a16="http://schemas.microsoft.com/office/drawing/2014/main" id="{BA41A086-9194-20B0-5F45-1289766662C4}"/>
              </a:ext>
            </a:extLst>
          </p:cNvPr>
          <p:cNvSpPr/>
          <p:nvPr/>
        </p:nvSpPr>
        <p:spPr>
          <a:xfrm>
            <a:off x="9062185" y="2299339"/>
            <a:ext cx="2002055" cy="3298147"/>
          </a:xfrm>
          <a:custGeom>
            <a:avLst/>
            <a:gdLst>
              <a:gd name="connsiteX0" fmla="*/ 431477 w 2002055"/>
              <a:gd name="connsiteY0" fmla="*/ 0 h 3298147"/>
              <a:gd name="connsiteX1" fmla="*/ 1570578 w 2002055"/>
              <a:gd name="connsiteY1" fmla="*/ 0 h 3298147"/>
              <a:gd name="connsiteX2" fmla="*/ 2002055 w 2002055"/>
              <a:gd name="connsiteY2" fmla="*/ 862954 h 3298147"/>
              <a:gd name="connsiteX3" fmla="*/ 2002055 w 2002055"/>
              <a:gd name="connsiteY3" fmla="*/ 862954 h 3298147"/>
              <a:gd name="connsiteX4" fmla="*/ 2002055 w 2002055"/>
              <a:gd name="connsiteY4" fmla="*/ 862955 h 3298147"/>
              <a:gd name="connsiteX5" fmla="*/ 2002055 w 2002055"/>
              <a:gd name="connsiteY5" fmla="*/ 3298147 h 3298147"/>
              <a:gd name="connsiteX6" fmla="*/ 0 w 2002055"/>
              <a:gd name="connsiteY6" fmla="*/ 3298147 h 3298147"/>
              <a:gd name="connsiteX7" fmla="*/ 0 w 2002055"/>
              <a:gd name="connsiteY7" fmla="*/ 862955 h 3298147"/>
              <a:gd name="connsiteX8" fmla="*/ 0 w 2002055"/>
              <a:gd name="connsiteY8" fmla="*/ 862954 h 3298147"/>
              <a:gd name="connsiteX9" fmla="*/ 1 w 2002055"/>
              <a:gd name="connsiteY9" fmla="*/ 862954 h 329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2055" h="3298147">
                <a:moveTo>
                  <a:pt x="431477" y="0"/>
                </a:moveTo>
                <a:lnTo>
                  <a:pt x="1570578" y="0"/>
                </a:lnTo>
                <a:lnTo>
                  <a:pt x="2002055" y="862954"/>
                </a:lnTo>
                <a:lnTo>
                  <a:pt x="2002055" y="862954"/>
                </a:lnTo>
                <a:lnTo>
                  <a:pt x="2002055" y="862955"/>
                </a:lnTo>
                <a:lnTo>
                  <a:pt x="2002055" y="3298147"/>
                </a:lnTo>
                <a:lnTo>
                  <a:pt x="0" y="3298147"/>
                </a:lnTo>
                <a:lnTo>
                  <a:pt x="0" y="862955"/>
                </a:lnTo>
                <a:lnTo>
                  <a:pt x="0" y="862954"/>
                </a:lnTo>
                <a:lnTo>
                  <a:pt x="1" y="86295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3" name="Hexagon 22">
            <a:extLst>
              <a:ext uri="{FF2B5EF4-FFF2-40B4-BE49-F238E27FC236}">
                <a16:creationId xmlns:a16="http://schemas.microsoft.com/office/drawing/2014/main" id="{8CAEFC56-21C1-B247-B5C5-7A48791BB0B7}"/>
              </a:ext>
            </a:extLst>
          </p:cNvPr>
          <p:cNvSpPr/>
          <p:nvPr/>
        </p:nvSpPr>
        <p:spPr>
          <a:xfrm>
            <a:off x="9213174" y="2429503"/>
            <a:ext cx="1700076" cy="1465582"/>
          </a:xfrm>
          <a:prstGeom prst="hex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TextBox 23">
            <a:extLst>
              <a:ext uri="{FF2B5EF4-FFF2-40B4-BE49-F238E27FC236}">
                <a16:creationId xmlns:a16="http://schemas.microsoft.com/office/drawing/2014/main" id="{17DB73E6-C07A-FC88-ED6B-51D6D71FABA7}"/>
              </a:ext>
            </a:extLst>
          </p:cNvPr>
          <p:cNvSpPr txBox="1"/>
          <p:nvPr/>
        </p:nvSpPr>
        <p:spPr>
          <a:xfrm>
            <a:off x="9127232" y="4353674"/>
            <a:ext cx="1871961" cy="1035989"/>
          </a:xfrm>
          <a:prstGeom prst="rect">
            <a:avLst/>
          </a:prstGeom>
          <a:noFill/>
        </p:spPr>
        <p:txBody>
          <a:bodyPr wrap="square" rtlCol="0">
            <a:spAutoFit/>
          </a:bodyPr>
          <a:lstStyle/>
          <a:p>
            <a:pPr algn="ctr">
              <a:lnSpc>
                <a:spcPct val="150000"/>
              </a:lnSpc>
            </a:pPr>
            <a:r>
              <a:rPr lang="en-US" sz="1050" dirty="0">
                <a:solidFill>
                  <a:schemeClr val="bg1"/>
                </a:solidFill>
                <a:ea typeface="Open Sans" panose="020B0606030504020204" pitchFamily="34" charset="0"/>
                <a:cs typeface="Plus Jakarta Sans" pitchFamily="2" charset="0"/>
              </a:rPr>
              <a:t>Realtime Database </a:t>
            </a:r>
            <a:r>
              <a:rPr lang="en-US" sz="1050" dirty="0" err="1">
                <a:solidFill>
                  <a:schemeClr val="bg1"/>
                </a:solidFill>
                <a:ea typeface="Open Sans" panose="020B0606030504020204" pitchFamily="34" charset="0"/>
                <a:cs typeface="Plus Jakarta Sans" pitchFamily="2" charset="0"/>
              </a:rPr>
              <a:t>sayesinde</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işletme</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anlık</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siparişleri</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görebilir</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hızlı</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ve</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hatasız</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hizmet</a:t>
            </a:r>
            <a:r>
              <a:rPr lang="en-US" sz="1050" dirty="0">
                <a:solidFill>
                  <a:schemeClr val="bg1"/>
                </a:solidFill>
                <a:ea typeface="Open Sans" panose="020B0606030504020204" pitchFamily="34" charset="0"/>
                <a:cs typeface="Plus Jakarta Sans" pitchFamily="2" charset="0"/>
              </a:rPr>
              <a:t> </a:t>
            </a:r>
            <a:r>
              <a:rPr lang="en-US" sz="1050" dirty="0" err="1">
                <a:solidFill>
                  <a:schemeClr val="bg1"/>
                </a:solidFill>
                <a:ea typeface="Open Sans" panose="020B0606030504020204" pitchFamily="34" charset="0"/>
                <a:cs typeface="Plus Jakarta Sans" pitchFamily="2" charset="0"/>
              </a:rPr>
              <a:t>sunabilir</a:t>
            </a:r>
            <a:r>
              <a:rPr lang="en-US" sz="1050" dirty="0">
                <a:solidFill>
                  <a:schemeClr val="bg1"/>
                </a:solidFill>
                <a:ea typeface="Open Sans" panose="020B0606030504020204" pitchFamily="34" charset="0"/>
                <a:cs typeface="Plus Jakarta Sans" pitchFamily="2" charset="0"/>
              </a:rPr>
              <a:t>.</a:t>
            </a:r>
          </a:p>
        </p:txBody>
      </p:sp>
      <p:sp>
        <p:nvSpPr>
          <p:cNvPr id="25" name="TextBox 24">
            <a:extLst>
              <a:ext uri="{FF2B5EF4-FFF2-40B4-BE49-F238E27FC236}">
                <a16:creationId xmlns:a16="http://schemas.microsoft.com/office/drawing/2014/main" id="{DC69D511-F0B1-E305-0F15-D1F811C3A22F}"/>
              </a:ext>
            </a:extLst>
          </p:cNvPr>
          <p:cNvSpPr txBox="1"/>
          <p:nvPr/>
        </p:nvSpPr>
        <p:spPr>
          <a:xfrm>
            <a:off x="9127232" y="4017022"/>
            <a:ext cx="1871961" cy="307777"/>
          </a:xfrm>
          <a:prstGeom prst="rect">
            <a:avLst/>
          </a:prstGeom>
          <a:noFill/>
        </p:spPr>
        <p:txBody>
          <a:bodyPr wrap="square" rtlCol="0">
            <a:spAutoFit/>
          </a:bodyPr>
          <a:lstStyle/>
          <a:p>
            <a:pPr algn="ctr"/>
            <a:r>
              <a:rPr lang="tr-TR" sz="1400" b="1" dirty="0">
                <a:solidFill>
                  <a:schemeClr val="bg1"/>
                </a:solidFill>
                <a:latin typeface="+mj-lt"/>
                <a:ea typeface="Open Sans" panose="020B0606030504020204" pitchFamily="34" charset="0"/>
                <a:cs typeface="Plus Jakarta Sans" pitchFamily="2" charset="0"/>
              </a:rPr>
              <a:t>Anlık Satış Takibi</a:t>
            </a:r>
            <a:endParaRPr lang="en-US" sz="1400" b="1" dirty="0">
              <a:solidFill>
                <a:schemeClr val="bg1"/>
              </a:solidFill>
              <a:latin typeface="+mj-lt"/>
              <a:ea typeface="Open Sans" panose="020B0606030504020204" pitchFamily="34" charset="0"/>
              <a:cs typeface="Plus Jakarta Sans" pitchFamily="2" charset="0"/>
            </a:endParaRPr>
          </a:p>
        </p:txBody>
      </p:sp>
      <p:grpSp>
        <p:nvGrpSpPr>
          <p:cNvPr id="26" name="Group 301">
            <a:extLst>
              <a:ext uri="{FF2B5EF4-FFF2-40B4-BE49-F238E27FC236}">
                <a16:creationId xmlns:a16="http://schemas.microsoft.com/office/drawing/2014/main" id="{4A7A37C4-66B8-1F95-8491-0390E6D4DF57}"/>
              </a:ext>
            </a:extLst>
          </p:cNvPr>
          <p:cNvGrpSpPr/>
          <p:nvPr/>
        </p:nvGrpSpPr>
        <p:grpSpPr>
          <a:xfrm>
            <a:off x="4493258" y="2891073"/>
            <a:ext cx="584202" cy="534216"/>
            <a:chOff x="2046288" y="3759200"/>
            <a:chExt cx="296863" cy="271463"/>
          </a:xfrm>
          <a:solidFill>
            <a:schemeClr val="accent2"/>
          </a:solidFill>
        </p:grpSpPr>
        <p:sp>
          <p:nvSpPr>
            <p:cNvPr id="27" name="Rectangle 160">
              <a:extLst>
                <a:ext uri="{FF2B5EF4-FFF2-40B4-BE49-F238E27FC236}">
                  <a16:creationId xmlns:a16="http://schemas.microsoft.com/office/drawing/2014/main" id="{23467219-44A5-11BC-4395-35B346E881CA}"/>
                </a:ext>
              </a:extLst>
            </p:cNvPr>
            <p:cNvSpPr>
              <a:spLocks noChangeArrowheads="1"/>
            </p:cNvSpPr>
            <p:nvPr/>
          </p:nvSpPr>
          <p:spPr bwMode="auto">
            <a:xfrm>
              <a:off x="2065338" y="3973513"/>
              <a:ext cx="55563" cy="57150"/>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8" name="Rectangle 161">
              <a:extLst>
                <a:ext uri="{FF2B5EF4-FFF2-40B4-BE49-F238E27FC236}">
                  <a16:creationId xmlns:a16="http://schemas.microsoft.com/office/drawing/2014/main" id="{D954C503-C921-F0CF-51F8-D010A573D7A1}"/>
                </a:ext>
              </a:extLst>
            </p:cNvPr>
            <p:cNvSpPr>
              <a:spLocks noChangeArrowheads="1"/>
            </p:cNvSpPr>
            <p:nvPr/>
          </p:nvSpPr>
          <p:spPr bwMode="auto">
            <a:xfrm>
              <a:off x="2139950" y="3935413"/>
              <a:ext cx="55563" cy="95250"/>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9" name="Rectangle 162">
              <a:extLst>
                <a:ext uri="{FF2B5EF4-FFF2-40B4-BE49-F238E27FC236}">
                  <a16:creationId xmlns:a16="http://schemas.microsoft.com/office/drawing/2014/main" id="{084CD0E1-6613-F476-FC88-3EBED28BC3C5}"/>
                </a:ext>
              </a:extLst>
            </p:cNvPr>
            <p:cNvSpPr>
              <a:spLocks noChangeArrowheads="1"/>
            </p:cNvSpPr>
            <p:nvPr/>
          </p:nvSpPr>
          <p:spPr bwMode="auto">
            <a:xfrm>
              <a:off x="2212975" y="3898900"/>
              <a:ext cx="57150" cy="1317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0" name="Rectangle 163">
              <a:extLst>
                <a:ext uri="{FF2B5EF4-FFF2-40B4-BE49-F238E27FC236}">
                  <a16:creationId xmlns:a16="http://schemas.microsoft.com/office/drawing/2014/main" id="{0AAA7899-A927-E0EE-49A2-8863A5C25628}"/>
                </a:ext>
              </a:extLst>
            </p:cNvPr>
            <p:cNvSpPr>
              <a:spLocks noChangeArrowheads="1"/>
            </p:cNvSpPr>
            <p:nvPr/>
          </p:nvSpPr>
          <p:spPr bwMode="auto">
            <a:xfrm>
              <a:off x="2287588" y="3860800"/>
              <a:ext cx="55563" cy="1698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1" name="Freeform 164">
              <a:extLst>
                <a:ext uri="{FF2B5EF4-FFF2-40B4-BE49-F238E27FC236}">
                  <a16:creationId xmlns:a16="http://schemas.microsoft.com/office/drawing/2014/main" id="{D8DD7C82-D01B-F197-68E2-D22890216000}"/>
                </a:ext>
              </a:extLst>
            </p:cNvPr>
            <p:cNvSpPr>
              <a:spLocks/>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2" name="Freeform 178">
            <a:extLst>
              <a:ext uri="{FF2B5EF4-FFF2-40B4-BE49-F238E27FC236}">
                <a16:creationId xmlns:a16="http://schemas.microsoft.com/office/drawing/2014/main" id="{02181869-A1C3-1B52-1A33-3E8945C9F85C}"/>
              </a:ext>
            </a:extLst>
          </p:cNvPr>
          <p:cNvSpPr>
            <a:spLocks noEditPoints="1"/>
          </p:cNvSpPr>
          <p:nvPr/>
        </p:nvSpPr>
        <p:spPr bwMode="auto">
          <a:xfrm>
            <a:off x="7114661" y="2848556"/>
            <a:ext cx="619250" cy="619250"/>
          </a:xfrm>
          <a:custGeom>
            <a:avLst/>
            <a:gdLst>
              <a:gd name="T0" fmla="*/ 2147483646 w 184"/>
              <a:gd name="T1" fmla="*/ 2147483646 h 184"/>
              <a:gd name="T2" fmla="*/ 2147483646 w 184"/>
              <a:gd name="T3" fmla="*/ 2147483646 h 184"/>
              <a:gd name="T4" fmla="*/ 2147483646 w 184"/>
              <a:gd name="T5" fmla="*/ 2147483646 h 184"/>
              <a:gd name="T6" fmla="*/ 2147483646 w 184"/>
              <a:gd name="T7" fmla="*/ 2147483646 h 184"/>
              <a:gd name="T8" fmla="*/ 2147483646 w 184"/>
              <a:gd name="T9" fmla="*/ 2147483646 h 184"/>
              <a:gd name="T10" fmla="*/ 2147483646 w 184"/>
              <a:gd name="T11" fmla="*/ 0 h 184"/>
              <a:gd name="T12" fmla="*/ 2147483646 w 184"/>
              <a:gd name="T13" fmla="*/ 0 h 184"/>
              <a:gd name="T14" fmla="*/ 2147483646 w 184"/>
              <a:gd name="T15" fmla="*/ 2147483646 h 184"/>
              <a:gd name="T16" fmla="*/ 2147483646 w 184"/>
              <a:gd name="T17" fmla="*/ 2147483646 h 184"/>
              <a:gd name="T18" fmla="*/ 2147483646 w 184"/>
              <a:gd name="T19" fmla="*/ 2147483646 h 184"/>
              <a:gd name="T20" fmla="*/ 2147483646 w 184"/>
              <a:gd name="T21" fmla="*/ 2147483646 h 184"/>
              <a:gd name="T22" fmla="*/ 2147483646 w 184"/>
              <a:gd name="T23" fmla="*/ 2147483646 h 184"/>
              <a:gd name="T24" fmla="*/ 0 w 184"/>
              <a:gd name="T25" fmla="*/ 2147483646 h 184"/>
              <a:gd name="T26" fmla="*/ 0 w 184"/>
              <a:gd name="T27" fmla="*/ 2147483646 h 184"/>
              <a:gd name="T28" fmla="*/ 2147483646 w 184"/>
              <a:gd name="T29" fmla="*/ 2147483646 h 184"/>
              <a:gd name="T30" fmla="*/ 2147483646 w 184"/>
              <a:gd name="T31" fmla="*/ 2147483646 h 184"/>
              <a:gd name="T32" fmla="*/ 2147483646 w 184"/>
              <a:gd name="T33" fmla="*/ 2147483646 h 184"/>
              <a:gd name="T34" fmla="*/ 2147483646 w 184"/>
              <a:gd name="T35" fmla="*/ 2147483646 h 184"/>
              <a:gd name="T36" fmla="*/ 2147483646 w 184"/>
              <a:gd name="T37" fmla="*/ 2147483646 h 184"/>
              <a:gd name="T38" fmla="*/ 2147483646 w 184"/>
              <a:gd name="T39" fmla="*/ 2147483646 h 184"/>
              <a:gd name="T40" fmla="*/ 2147483646 w 184"/>
              <a:gd name="T41" fmla="*/ 2147483646 h 184"/>
              <a:gd name="T42" fmla="*/ 2147483646 w 184"/>
              <a:gd name="T43" fmla="*/ 2147483646 h 184"/>
              <a:gd name="T44" fmla="*/ 2147483646 w 184"/>
              <a:gd name="T45" fmla="*/ 2147483646 h 184"/>
              <a:gd name="T46" fmla="*/ 2147483646 w 184"/>
              <a:gd name="T47" fmla="*/ 2147483646 h 184"/>
              <a:gd name="T48" fmla="*/ 2147483646 w 184"/>
              <a:gd name="T49" fmla="*/ 2147483646 h 184"/>
              <a:gd name="T50" fmla="*/ 2147483646 w 184"/>
              <a:gd name="T51" fmla="*/ 2147483646 h 184"/>
              <a:gd name="T52" fmla="*/ 2147483646 w 184"/>
              <a:gd name="T53" fmla="*/ 2147483646 h 184"/>
              <a:gd name="T54" fmla="*/ 2147483646 w 184"/>
              <a:gd name="T55" fmla="*/ 2147483646 h 184"/>
              <a:gd name="T56" fmla="*/ 2147483646 w 184"/>
              <a:gd name="T57" fmla="*/ 2147483646 h 184"/>
              <a:gd name="T58" fmla="*/ 2147483646 w 184"/>
              <a:gd name="T59" fmla="*/ 2147483646 h 184"/>
              <a:gd name="T60" fmla="*/ 2147483646 w 184"/>
              <a:gd name="T61" fmla="*/ 2147483646 h 184"/>
              <a:gd name="T62" fmla="*/ 2147483646 w 184"/>
              <a:gd name="T63" fmla="*/ 2147483646 h 184"/>
              <a:gd name="T64" fmla="*/ 2147483646 w 184"/>
              <a:gd name="T65" fmla="*/ 2147483646 h 184"/>
              <a:gd name="T66" fmla="*/ 2147483646 w 184"/>
              <a:gd name="T67" fmla="*/ 2147483646 h 184"/>
              <a:gd name="T68" fmla="*/ 2147483646 w 184"/>
              <a:gd name="T69" fmla="*/ 2147483646 h 184"/>
              <a:gd name="T70" fmla="*/ 2147483646 w 184"/>
              <a:gd name="T71" fmla="*/ 2147483646 h 184"/>
              <a:gd name="T72" fmla="*/ 2147483646 w 184"/>
              <a:gd name="T73" fmla="*/ 2147483646 h 184"/>
              <a:gd name="T74" fmla="*/ 2147483646 w 184"/>
              <a:gd name="T75" fmla="*/ 2147483646 h 184"/>
              <a:gd name="T76" fmla="*/ 2147483646 w 184"/>
              <a:gd name="T77" fmla="*/ 2147483646 h 184"/>
              <a:gd name="T78" fmla="*/ 2147483646 w 184"/>
              <a:gd name="T79" fmla="*/ 2147483646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84">
                <a:moveTo>
                  <a:pt x="149" y="116"/>
                </a:moveTo>
                <a:lnTo>
                  <a:pt x="149" y="81"/>
                </a:lnTo>
                <a:lnTo>
                  <a:pt x="103" y="81"/>
                </a:lnTo>
                <a:lnTo>
                  <a:pt x="103" y="70"/>
                </a:lnTo>
                <a:lnTo>
                  <a:pt x="138" y="70"/>
                </a:lnTo>
                <a:lnTo>
                  <a:pt x="138" y="0"/>
                </a:lnTo>
                <a:lnTo>
                  <a:pt x="57" y="0"/>
                </a:lnTo>
                <a:lnTo>
                  <a:pt x="57" y="70"/>
                </a:lnTo>
                <a:lnTo>
                  <a:pt x="92" y="70"/>
                </a:lnTo>
                <a:lnTo>
                  <a:pt x="92" y="81"/>
                </a:lnTo>
                <a:lnTo>
                  <a:pt x="35" y="81"/>
                </a:lnTo>
                <a:lnTo>
                  <a:pt x="35" y="116"/>
                </a:lnTo>
                <a:lnTo>
                  <a:pt x="0" y="116"/>
                </a:lnTo>
                <a:lnTo>
                  <a:pt x="0" y="184"/>
                </a:lnTo>
                <a:lnTo>
                  <a:pt x="81" y="184"/>
                </a:lnTo>
                <a:lnTo>
                  <a:pt x="81" y="116"/>
                </a:lnTo>
                <a:lnTo>
                  <a:pt x="46" y="116"/>
                </a:lnTo>
                <a:lnTo>
                  <a:pt x="46" y="92"/>
                </a:lnTo>
                <a:lnTo>
                  <a:pt x="138" y="92"/>
                </a:lnTo>
                <a:lnTo>
                  <a:pt x="138" y="116"/>
                </a:lnTo>
                <a:lnTo>
                  <a:pt x="103" y="116"/>
                </a:lnTo>
                <a:lnTo>
                  <a:pt x="103" y="184"/>
                </a:lnTo>
                <a:lnTo>
                  <a:pt x="184" y="184"/>
                </a:lnTo>
                <a:lnTo>
                  <a:pt x="184" y="116"/>
                </a:lnTo>
                <a:lnTo>
                  <a:pt x="149" y="116"/>
                </a:lnTo>
                <a:close/>
                <a:moveTo>
                  <a:pt x="70" y="127"/>
                </a:moveTo>
                <a:lnTo>
                  <a:pt x="70" y="138"/>
                </a:lnTo>
                <a:lnTo>
                  <a:pt x="11" y="138"/>
                </a:lnTo>
                <a:lnTo>
                  <a:pt x="11" y="127"/>
                </a:lnTo>
                <a:lnTo>
                  <a:pt x="70" y="127"/>
                </a:lnTo>
                <a:close/>
                <a:moveTo>
                  <a:pt x="70" y="23"/>
                </a:moveTo>
                <a:lnTo>
                  <a:pt x="70" y="11"/>
                </a:lnTo>
                <a:lnTo>
                  <a:pt x="127" y="11"/>
                </a:lnTo>
                <a:lnTo>
                  <a:pt x="127" y="23"/>
                </a:lnTo>
                <a:lnTo>
                  <a:pt x="70" y="23"/>
                </a:lnTo>
                <a:close/>
                <a:moveTo>
                  <a:pt x="173" y="138"/>
                </a:moveTo>
                <a:lnTo>
                  <a:pt x="116" y="138"/>
                </a:lnTo>
                <a:lnTo>
                  <a:pt x="116" y="127"/>
                </a:lnTo>
                <a:lnTo>
                  <a:pt x="173" y="127"/>
                </a:lnTo>
                <a:lnTo>
                  <a:pt x="173" y="138"/>
                </a:lnTo>
                <a:close/>
              </a:path>
            </a:pathLst>
          </a:custGeom>
          <a:solidFill>
            <a:schemeClr val="accent1"/>
          </a:solidFill>
          <a:ln>
            <a:noFill/>
          </a:ln>
        </p:spPr>
        <p:txBody>
          <a:bodyPr/>
          <a:lstStyle/>
          <a:p>
            <a:endParaRPr lang="th-TH"/>
          </a:p>
        </p:txBody>
      </p:sp>
      <p:grpSp>
        <p:nvGrpSpPr>
          <p:cNvPr id="33" name="Group 291">
            <a:extLst>
              <a:ext uri="{FF2B5EF4-FFF2-40B4-BE49-F238E27FC236}">
                <a16:creationId xmlns:a16="http://schemas.microsoft.com/office/drawing/2014/main" id="{BBC8ED64-2AEB-C3DE-8DD5-F83CC0E1E00B}"/>
              </a:ext>
            </a:extLst>
          </p:cNvPr>
          <p:cNvGrpSpPr/>
          <p:nvPr/>
        </p:nvGrpSpPr>
        <p:grpSpPr>
          <a:xfrm>
            <a:off x="1834400" y="2963581"/>
            <a:ext cx="624064" cy="389200"/>
            <a:chOff x="4424363" y="2541588"/>
            <a:chExt cx="295275" cy="184150"/>
          </a:xfrm>
          <a:solidFill>
            <a:schemeClr val="accent1"/>
          </a:solidFill>
        </p:grpSpPr>
        <p:sp>
          <p:nvSpPr>
            <p:cNvPr id="34" name="Freeform 108">
              <a:extLst>
                <a:ext uri="{FF2B5EF4-FFF2-40B4-BE49-F238E27FC236}">
                  <a16:creationId xmlns:a16="http://schemas.microsoft.com/office/drawing/2014/main" id="{C6A66FF4-61AE-D85E-FFFE-FF49743E03FA}"/>
                </a:ext>
              </a:extLst>
            </p:cNvPr>
            <p:cNvSpPr>
              <a:spLocks/>
            </p:cNvSpPr>
            <p:nvPr/>
          </p:nvSpPr>
          <p:spPr bwMode="auto">
            <a:xfrm>
              <a:off x="4441825" y="2541588"/>
              <a:ext cx="263525" cy="117475"/>
            </a:xfrm>
            <a:custGeom>
              <a:avLst/>
              <a:gdLst/>
              <a:ahLst/>
              <a:cxnLst>
                <a:cxn ang="0">
                  <a:pos x="166" y="0"/>
                </a:cxn>
                <a:cxn ang="0">
                  <a:pos x="164" y="0"/>
                </a:cxn>
                <a:cxn ang="0">
                  <a:pos x="0" y="0"/>
                </a:cxn>
                <a:cxn ang="0">
                  <a:pos x="0" y="0"/>
                </a:cxn>
                <a:cxn ang="0">
                  <a:pos x="82" y="74"/>
                </a:cxn>
                <a:cxn ang="0">
                  <a:pos x="166" y="0"/>
                </a:cxn>
              </a:cxnLst>
              <a:rect l="0" t="0" r="r" b="b"/>
              <a:pathLst>
                <a:path w="166" h="74">
                  <a:moveTo>
                    <a:pt x="166" y="0"/>
                  </a:moveTo>
                  <a:lnTo>
                    <a:pt x="164" y="0"/>
                  </a:lnTo>
                  <a:lnTo>
                    <a:pt x="0" y="0"/>
                  </a:lnTo>
                  <a:lnTo>
                    <a:pt x="0" y="0"/>
                  </a:lnTo>
                  <a:lnTo>
                    <a:pt x="82" y="74"/>
                  </a:lnTo>
                  <a:lnTo>
                    <a:pt x="166" y="0"/>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5" name="Freeform 109">
              <a:extLst>
                <a:ext uri="{FF2B5EF4-FFF2-40B4-BE49-F238E27FC236}">
                  <a16:creationId xmlns:a16="http://schemas.microsoft.com/office/drawing/2014/main" id="{828DDF74-47B1-8136-4239-AC118221B85C}"/>
                </a:ext>
              </a:extLst>
            </p:cNvPr>
            <p:cNvSpPr>
              <a:spLocks/>
            </p:cNvSpPr>
            <p:nvPr/>
          </p:nvSpPr>
          <p:spPr bwMode="auto">
            <a:xfrm>
              <a:off x="4625975" y="2554288"/>
              <a:ext cx="93663" cy="163513"/>
            </a:xfrm>
            <a:custGeom>
              <a:avLst/>
              <a:gdLst/>
              <a:ahLst/>
              <a:cxnLst>
                <a:cxn ang="0">
                  <a:pos x="37" y="0"/>
                </a:cxn>
                <a:cxn ang="0">
                  <a:pos x="0" y="32"/>
                </a:cxn>
                <a:cxn ang="0">
                  <a:pos x="36" y="64"/>
                </a:cxn>
                <a:cxn ang="0">
                  <a:pos x="37" y="60"/>
                </a:cxn>
                <a:cxn ang="0">
                  <a:pos x="37" y="2"/>
                </a:cxn>
                <a:cxn ang="0">
                  <a:pos x="37" y="0"/>
                </a:cxn>
              </a:cxnLst>
              <a:rect l="0" t="0" r="r" b="b"/>
              <a:pathLst>
                <a:path w="37" h="64">
                  <a:moveTo>
                    <a:pt x="37" y="0"/>
                  </a:moveTo>
                  <a:cubicBezTo>
                    <a:pt x="0" y="32"/>
                    <a:pt x="0" y="32"/>
                    <a:pt x="0" y="32"/>
                  </a:cubicBezTo>
                  <a:cubicBezTo>
                    <a:pt x="36" y="64"/>
                    <a:pt x="36" y="64"/>
                    <a:pt x="36" y="64"/>
                  </a:cubicBezTo>
                  <a:cubicBezTo>
                    <a:pt x="37" y="63"/>
                    <a:pt x="37" y="61"/>
                    <a:pt x="37" y="60"/>
                  </a:cubicBezTo>
                  <a:cubicBezTo>
                    <a:pt x="37" y="2"/>
                    <a:pt x="37" y="2"/>
                    <a:pt x="37" y="2"/>
                  </a:cubicBezTo>
                  <a:cubicBezTo>
                    <a:pt x="37" y="1"/>
                    <a:pt x="37" y="0"/>
                    <a:pt x="37"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6" name="Freeform 110">
              <a:extLst>
                <a:ext uri="{FF2B5EF4-FFF2-40B4-BE49-F238E27FC236}">
                  <a16:creationId xmlns:a16="http://schemas.microsoft.com/office/drawing/2014/main" id="{5C673DDE-3150-5E98-CB0E-9F7D56C44095}"/>
                </a:ext>
              </a:extLst>
            </p:cNvPr>
            <p:cNvSpPr>
              <a:spLocks/>
            </p:cNvSpPr>
            <p:nvPr/>
          </p:nvSpPr>
          <p:spPr bwMode="auto">
            <a:xfrm>
              <a:off x="4424363" y="2551113"/>
              <a:ext cx="93663" cy="165100"/>
            </a:xfrm>
            <a:custGeom>
              <a:avLst/>
              <a:gdLst/>
              <a:ahLst/>
              <a:cxnLst>
                <a:cxn ang="0">
                  <a:pos x="0" y="0"/>
                </a:cxn>
                <a:cxn ang="0">
                  <a:pos x="0" y="3"/>
                </a:cxn>
                <a:cxn ang="0">
                  <a:pos x="0" y="61"/>
                </a:cxn>
                <a:cxn ang="0">
                  <a:pos x="1" y="64"/>
                </a:cxn>
                <a:cxn ang="0">
                  <a:pos x="37" y="33"/>
                </a:cxn>
                <a:cxn ang="0">
                  <a:pos x="0" y="0"/>
                </a:cxn>
              </a:cxnLst>
              <a:rect l="0" t="0" r="r" b="b"/>
              <a:pathLst>
                <a:path w="37" h="64">
                  <a:moveTo>
                    <a:pt x="0" y="0"/>
                  </a:moveTo>
                  <a:cubicBezTo>
                    <a:pt x="0" y="1"/>
                    <a:pt x="0" y="2"/>
                    <a:pt x="0" y="3"/>
                  </a:cubicBezTo>
                  <a:cubicBezTo>
                    <a:pt x="0" y="61"/>
                    <a:pt x="0" y="61"/>
                    <a:pt x="0" y="61"/>
                  </a:cubicBezTo>
                  <a:cubicBezTo>
                    <a:pt x="0" y="62"/>
                    <a:pt x="0" y="63"/>
                    <a:pt x="1" y="64"/>
                  </a:cubicBezTo>
                  <a:cubicBezTo>
                    <a:pt x="37" y="33"/>
                    <a:pt x="37" y="33"/>
                    <a:pt x="37" y="33"/>
                  </a:cubicBezTo>
                  <a:lnTo>
                    <a:pt x="0" y="0"/>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7" name="Freeform 111">
              <a:extLst>
                <a:ext uri="{FF2B5EF4-FFF2-40B4-BE49-F238E27FC236}">
                  <a16:creationId xmlns:a16="http://schemas.microsoft.com/office/drawing/2014/main" id="{2F039C88-932C-0BF8-9E88-964606DB6889}"/>
                </a:ext>
              </a:extLst>
            </p:cNvPr>
            <p:cNvSpPr>
              <a:spLocks/>
            </p:cNvSpPr>
            <p:nvPr/>
          </p:nvSpPr>
          <p:spPr bwMode="auto">
            <a:xfrm>
              <a:off x="4441825" y="2649538"/>
              <a:ext cx="258763" cy="76200"/>
            </a:xfrm>
            <a:custGeom>
              <a:avLst/>
              <a:gdLst/>
              <a:ahLst/>
              <a:cxnLst>
                <a:cxn ang="0">
                  <a:pos x="82" y="22"/>
                </a:cxn>
                <a:cxn ang="0">
                  <a:pos x="58" y="0"/>
                </a:cxn>
                <a:cxn ang="0">
                  <a:pos x="0" y="48"/>
                </a:cxn>
                <a:cxn ang="0">
                  <a:pos x="0" y="48"/>
                </a:cxn>
                <a:cxn ang="0">
                  <a:pos x="163" y="48"/>
                </a:cxn>
                <a:cxn ang="0">
                  <a:pos x="106" y="0"/>
                </a:cxn>
                <a:cxn ang="0">
                  <a:pos x="82" y="22"/>
                </a:cxn>
              </a:cxnLst>
              <a:rect l="0" t="0" r="r" b="b"/>
              <a:pathLst>
                <a:path w="163" h="48">
                  <a:moveTo>
                    <a:pt x="82" y="22"/>
                  </a:moveTo>
                  <a:lnTo>
                    <a:pt x="58" y="0"/>
                  </a:lnTo>
                  <a:lnTo>
                    <a:pt x="0" y="48"/>
                  </a:lnTo>
                  <a:lnTo>
                    <a:pt x="0" y="48"/>
                  </a:lnTo>
                  <a:lnTo>
                    <a:pt x="163" y="48"/>
                  </a:lnTo>
                  <a:lnTo>
                    <a:pt x="106" y="0"/>
                  </a:lnTo>
                  <a:lnTo>
                    <a:pt x="82" y="22"/>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8" name="Freeform 79">
            <a:extLst>
              <a:ext uri="{FF2B5EF4-FFF2-40B4-BE49-F238E27FC236}">
                <a16:creationId xmlns:a16="http://schemas.microsoft.com/office/drawing/2014/main" id="{08D32F8A-C4A2-9022-A141-0A35DB1869C8}"/>
              </a:ext>
            </a:extLst>
          </p:cNvPr>
          <p:cNvSpPr>
            <a:spLocks noEditPoints="1"/>
          </p:cNvSpPr>
          <p:nvPr/>
        </p:nvSpPr>
        <p:spPr bwMode="auto">
          <a:xfrm>
            <a:off x="9782270" y="2843200"/>
            <a:ext cx="561884" cy="638188"/>
          </a:xfrm>
          <a:custGeom>
            <a:avLst/>
            <a:gdLst>
              <a:gd name="T0" fmla="*/ 2147483646 w 102"/>
              <a:gd name="T1" fmla="*/ 2147483646 h 116"/>
              <a:gd name="T2" fmla="*/ 2147483646 w 102"/>
              <a:gd name="T3" fmla="*/ 2147483646 h 116"/>
              <a:gd name="T4" fmla="*/ 2147483646 w 102"/>
              <a:gd name="T5" fmla="*/ 2147483646 h 116"/>
              <a:gd name="T6" fmla="*/ 2147483646 w 102"/>
              <a:gd name="T7" fmla="*/ 2147483646 h 116"/>
              <a:gd name="T8" fmla="*/ 2147483646 w 102"/>
              <a:gd name="T9" fmla="*/ 2147483646 h 116"/>
              <a:gd name="T10" fmla="*/ 2147483646 w 102"/>
              <a:gd name="T11" fmla="*/ 2147483646 h 116"/>
              <a:gd name="T12" fmla="*/ 2147483646 w 102"/>
              <a:gd name="T13" fmla="*/ 2147483646 h 116"/>
              <a:gd name="T14" fmla="*/ 2147483646 w 102"/>
              <a:gd name="T15" fmla="*/ 0 h 116"/>
              <a:gd name="T16" fmla="*/ 2147483646 w 102"/>
              <a:gd name="T17" fmla="*/ 2147483646 h 116"/>
              <a:gd name="T18" fmla="*/ 2147483646 w 102"/>
              <a:gd name="T19" fmla="*/ 2147483646 h 116"/>
              <a:gd name="T20" fmla="*/ 2147483646 w 102"/>
              <a:gd name="T21" fmla="*/ 2147483646 h 116"/>
              <a:gd name="T22" fmla="*/ 2147483646 w 102"/>
              <a:gd name="T23" fmla="*/ 2147483646 h 116"/>
              <a:gd name="T24" fmla="*/ 2147483646 w 102"/>
              <a:gd name="T25" fmla="*/ 2147483646 h 116"/>
              <a:gd name="T26" fmla="*/ 2147483646 w 102"/>
              <a:gd name="T27" fmla="*/ 2147483646 h 116"/>
              <a:gd name="T28" fmla="*/ 2147483646 w 102"/>
              <a:gd name="T29" fmla="*/ 2147483646 h 116"/>
              <a:gd name="T30" fmla="*/ 2147483646 w 102"/>
              <a:gd name="T31" fmla="*/ 2147483646 h 116"/>
              <a:gd name="T32" fmla="*/ 2147483646 w 102"/>
              <a:gd name="T33" fmla="*/ 2147483646 h 116"/>
              <a:gd name="T34" fmla="*/ 2147483646 w 102"/>
              <a:gd name="T35" fmla="*/ 2147483646 h 116"/>
              <a:gd name="T36" fmla="*/ 2147483646 w 102"/>
              <a:gd name="T37" fmla="*/ 2147483646 h 116"/>
              <a:gd name="T38" fmla="*/ 2147483646 w 102"/>
              <a:gd name="T39" fmla="*/ 2147483646 h 116"/>
              <a:gd name="T40" fmla="*/ 2147483646 w 102"/>
              <a:gd name="T41" fmla="*/ 2147483646 h 116"/>
              <a:gd name="T42" fmla="*/ 2147483646 w 102"/>
              <a:gd name="T43" fmla="*/ 2147483646 h 116"/>
              <a:gd name="T44" fmla="*/ 2147483646 w 102"/>
              <a:gd name="T45" fmla="*/ 2147483646 h 116"/>
              <a:gd name="T46" fmla="*/ 2147483646 w 102"/>
              <a:gd name="T47" fmla="*/ 2147483646 h 116"/>
              <a:gd name="T48" fmla="*/ 2147483646 w 102"/>
              <a:gd name="T49" fmla="*/ 2147483646 h 116"/>
              <a:gd name="T50" fmla="*/ 2147483646 w 102"/>
              <a:gd name="T51" fmla="*/ 2147483646 h 116"/>
              <a:gd name="T52" fmla="*/ 0 w 102"/>
              <a:gd name="T53" fmla="*/ 2147483646 h 116"/>
              <a:gd name="T54" fmla="*/ 0 w 102"/>
              <a:gd name="T55" fmla="*/ 2147483646 h 116"/>
              <a:gd name="T56" fmla="*/ 2147483646 w 102"/>
              <a:gd name="T57" fmla="*/ 2147483646 h 116"/>
              <a:gd name="T58" fmla="*/ 2147483646 w 102"/>
              <a:gd name="T59" fmla="*/ 2147483646 h 116"/>
              <a:gd name="T60" fmla="*/ 2147483646 w 102"/>
              <a:gd name="T61" fmla="*/ 2147483646 h 116"/>
              <a:gd name="T62" fmla="*/ 2147483646 w 102"/>
              <a:gd name="T63" fmla="*/ 2147483646 h 116"/>
              <a:gd name="T64" fmla="*/ 2147483646 w 102"/>
              <a:gd name="T65" fmla="*/ 2147483646 h 116"/>
              <a:gd name="T66" fmla="*/ 2147483646 w 102"/>
              <a:gd name="T67" fmla="*/ 2147483646 h 116"/>
              <a:gd name="T68" fmla="*/ 2147483646 w 102"/>
              <a:gd name="T69" fmla="*/ 2147483646 h 116"/>
              <a:gd name="T70" fmla="*/ 2147483646 w 102"/>
              <a:gd name="T71" fmla="*/ 2147483646 h 116"/>
              <a:gd name="T72" fmla="*/ 2147483646 w 102"/>
              <a:gd name="T73" fmla="*/ 2147483646 h 116"/>
              <a:gd name="T74" fmla="*/ 2147483646 w 102"/>
              <a:gd name="T75" fmla="*/ 2147483646 h 116"/>
              <a:gd name="T76" fmla="*/ 2147483646 w 102"/>
              <a:gd name="T77" fmla="*/ 2147483646 h 116"/>
              <a:gd name="T78" fmla="*/ 2147483646 w 102"/>
              <a:gd name="T79" fmla="*/ 2147483646 h 116"/>
              <a:gd name="T80" fmla="*/ 2147483646 w 102"/>
              <a:gd name="T81" fmla="*/ 2147483646 h 116"/>
              <a:gd name="T82" fmla="*/ 2147483646 w 102"/>
              <a:gd name="T83" fmla="*/ 2147483646 h 116"/>
              <a:gd name="T84" fmla="*/ 2147483646 w 102"/>
              <a:gd name="T85" fmla="*/ 2147483646 h 116"/>
              <a:gd name="T86" fmla="*/ 2147483646 w 102"/>
              <a:gd name="T87" fmla="*/ 2147483646 h 116"/>
              <a:gd name="T88" fmla="*/ 2147483646 w 102"/>
              <a:gd name="T89" fmla="*/ 2147483646 h 116"/>
              <a:gd name="T90" fmla="*/ 2147483646 w 102"/>
              <a:gd name="T91" fmla="*/ 2147483646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 h="116">
                <a:moveTo>
                  <a:pt x="87" y="109"/>
                </a:moveTo>
                <a:cubicBezTo>
                  <a:pt x="82" y="109"/>
                  <a:pt x="82" y="109"/>
                  <a:pt x="82" y="109"/>
                </a:cubicBezTo>
                <a:cubicBezTo>
                  <a:pt x="94" y="101"/>
                  <a:pt x="102" y="88"/>
                  <a:pt x="102" y="73"/>
                </a:cubicBezTo>
                <a:cubicBezTo>
                  <a:pt x="102" y="52"/>
                  <a:pt x="88" y="35"/>
                  <a:pt x="69" y="31"/>
                </a:cubicBezTo>
                <a:cubicBezTo>
                  <a:pt x="77" y="15"/>
                  <a:pt x="77" y="15"/>
                  <a:pt x="77" y="15"/>
                </a:cubicBezTo>
                <a:cubicBezTo>
                  <a:pt x="78" y="13"/>
                  <a:pt x="77" y="11"/>
                  <a:pt x="76" y="10"/>
                </a:cubicBezTo>
                <a:cubicBezTo>
                  <a:pt x="56" y="1"/>
                  <a:pt x="56" y="1"/>
                  <a:pt x="56" y="1"/>
                </a:cubicBezTo>
                <a:cubicBezTo>
                  <a:pt x="55" y="0"/>
                  <a:pt x="54" y="0"/>
                  <a:pt x="53" y="0"/>
                </a:cubicBezTo>
                <a:cubicBezTo>
                  <a:pt x="52" y="1"/>
                  <a:pt x="52" y="2"/>
                  <a:pt x="51" y="2"/>
                </a:cubicBezTo>
                <a:cubicBezTo>
                  <a:pt x="28" y="46"/>
                  <a:pt x="28" y="46"/>
                  <a:pt x="28" y="46"/>
                </a:cubicBezTo>
                <a:cubicBezTo>
                  <a:pt x="26" y="50"/>
                  <a:pt x="28" y="55"/>
                  <a:pt x="31" y="57"/>
                </a:cubicBezTo>
                <a:cubicBezTo>
                  <a:pt x="28" y="63"/>
                  <a:pt x="28" y="63"/>
                  <a:pt x="28" y="63"/>
                </a:cubicBezTo>
                <a:cubicBezTo>
                  <a:pt x="41" y="69"/>
                  <a:pt x="41" y="69"/>
                  <a:pt x="41" y="69"/>
                </a:cubicBezTo>
                <a:cubicBezTo>
                  <a:pt x="44" y="63"/>
                  <a:pt x="44" y="63"/>
                  <a:pt x="44" y="63"/>
                </a:cubicBezTo>
                <a:cubicBezTo>
                  <a:pt x="44" y="63"/>
                  <a:pt x="44" y="63"/>
                  <a:pt x="44" y="63"/>
                </a:cubicBezTo>
                <a:cubicBezTo>
                  <a:pt x="48" y="65"/>
                  <a:pt x="52" y="63"/>
                  <a:pt x="54" y="59"/>
                </a:cubicBezTo>
                <a:cubicBezTo>
                  <a:pt x="62" y="44"/>
                  <a:pt x="62" y="44"/>
                  <a:pt x="62" y="44"/>
                </a:cubicBezTo>
                <a:cubicBezTo>
                  <a:pt x="76" y="46"/>
                  <a:pt x="87" y="58"/>
                  <a:pt x="87" y="73"/>
                </a:cubicBezTo>
                <a:cubicBezTo>
                  <a:pt x="87" y="89"/>
                  <a:pt x="74" y="102"/>
                  <a:pt x="58" y="102"/>
                </a:cubicBezTo>
                <a:cubicBezTo>
                  <a:pt x="51" y="102"/>
                  <a:pt x="42" y="99"/>
                  <a:pt x="37" y="95"/>
                </a:cubicBezTo>
                <a:cubicBezTo>
                  <a:pt x="37" y="91"/>
                  <a:pt x="37" y="91"/>
                  <a:pt x="37" y="91"/>
                </a:cubicBezTo>
                <a:cubicBezTo>
                  <a:pt x="37" y="89"/>
                  <a:pt x="38" y="87"/>
                  <a:pt x="40" y="87"/>
                </a:cubicBezTo>
                <a:cubicBezTo>
                  <a:pt x="58" y="87"/>
                  <a:pt x="58" y="87"/>
                  <a:pt x="58" y="87"/>
                </a:cubicBezTo>
                <a:cubicBezTo>
                  <a:pt x="58" y="80"/>
                  <a:pt x="58" y="80"/>
                  <a:pt x="58" y="80"/>
                </a:cubicBezTo>
                <a:cubicBezTo>
                  <a:pt x="30" y="80"/>
                  <a:pt x="30" y="80"/>
                  <a:pt x="30" y="80"/>
                </a:cubicBezTo>
                <a:cubicBezTo>
                  <a:pt x="16" y="80"/>
                  <a:pt x="16" y="80"/>
                  <a:pt x="16" y="80"/>
                </a:cubicBezTo>
                <a:cubicBezTo>
                  <a:pt x="0" y="80"/>
                  <a:pt x="0" y="80"/>
                  <a:pt x="0" y="80"/>
                </a:cubicBezTo>
                <a:cubicBezTo>
                  <a:pt x="0" y="87"/>
                  <a:pt x="0" y="87"/>
                  <a:pt x="0" y="87"/>
                </a:cubicBezTo>
                <a:cubicBezTo>
                  <a:pt x="17" y="87"/>
                  <a:pt x="17" y="87"/>
                  <a:pt x="17" y="87"/>
                </a:cubicBezTo>
                <a:cubicBezTo>
                  <a:pt x="18" y="87"/>
                  <a:pt x="18" y="87"/>
                  <a:pt x="18" y="87"/>
                </a:cubicBezTo>
                <a:cubicBezTo>
                  <a:pt x="20" y="87"/>
                  <a:pt x="22" y="89"/>
                  <a:pt x="22" y="91"/>
                </a:cubicBezTo>
                <a:cubicBezTo>
                  <a:pt x="22" y="95"/>
                  <a:pt x="22" y="95"/>
                  <a:pt x="22" y="95"/>
                </a:cubicBezTo>
                <a:cubicBezTo>
                  <a:pt x="22" y="109"/>
                  <a:pt x="22" y="109"/>
                  <a:pt x="22" y="109"/>
                </a:cubicBezTo>
                <a:cubicBezTo>
                  <a:pt x="14" y="109"/>
                  <a:pt x="8" y="108"/>
                  <a:pt x="8" y="116"/>
                </a:cubicBezTo>
                <a:cubicBezTo>
                  <a:pt x="102" y="116"/>
                  <a:pt x="102" y="116"/>
                  <a:pt x="102" y="116"/>
                </a:cubicBezTo>
                <a:cubicBezTo>
                  <a:pt x="102" y="108"/>
                  <a:pt x="95" y="109"/>
                  <a:pt x="87" y="109"/>
                </a:cubicBezTo>
                <a:close/>
                <a:moveTo>
                  <a:pt x="62" y="10"/>
                </a:moveTo>
                <a:cubicBezTo>
                  <a:pt x="61" y="10"/>
                  <a:pt x="60" y="11"/>
                  <a:pt x="60" y="12"/>
                </a:cubicBezTo>
                <a:cubicBezTo>
                  <a:pt x="43" y="44"/>
                  <a:pt x="43" y="44"/>
                  <a:pt x="43" y="44"/>
                </a:cubicBezTo>
                <a:cubicBezTo>
                  <a:pt x="37" y="41"/>
                  <a:pt x="37" y="41"/>
                  <a:pt x="37" y="41"/>
                </a:cubicBezTo>
                <a:cubicBezTo>
                  <a:pt x="37" y="40"/>
                  <a:pt x="37" y="40"/>
                  <a:pt x="37" y="39"/>
                </a:cubicBezTo>
                <a:cubicBezTo>
                  <a:pt x="53" y="10"/>
                  <a:pt x="53" y="10"/>
                  <a:pt x="53" y="10"/>
                </a:cubicBezTo>
                <a:cubicBezTo>
                  <a:pt x="53" y="9"/>
                  <a:pt x="54" y="8"/>
                  <a:pt x="55" y="8"/>
                </a:cubicBezTo>
                <a:cubicBezTo>
                  <a:pt x="56" y="7"/>
                  <a:pt x="57" y="7"/>
                  <a:pt x="58" y="8"/>
                </a:cubicBezTo>
                <a:cubicBezTo>
                  <a:pt x="62" y="10"/>
                  <a:pt x="62" y="10"/>
                  <a:pt x="62" y="10"/>
                </a:cubicBezTo>
                <a:cubicBezTo>
                  <a:pt x="62" y="10"/>
                  <a:pt x="62" y="10"/>
                  <a:pt x="62" y="10"/>
                </a:cubicBezTo>
                <a:close/>
              </a:path>
            </a:pathLst>
          </a:custGeom>
          <a:solidFill>
            <a:schemeClr val="accent2"/>
          </a:solidFill>
          <a:ln>
            <a:noFill/>
          </a:ln>
        </p:spPr>
        <p:txBody>
          <a:bodyPr/>
          <a:lstStyle/>
          <a:p>
            <a:endParaRPr lang="th-TH"/>
          </a:p>
        </p:txBody>
      </p:sp>
      <p:sp>
        <p:nvSpPr>
          <p:cNvPr id="39" name="Rectangle: Rounded Corners 38">
            <a:extLst>
              <a:ext uri="{FF2B5EF4-FFF2-40B4-BE49-F238E27FC236}">
                <a16:creationId xmlns:a16="http://schemas.microsoft.com/office/drawing/2014/main" id="{88F91DDA-0A6D-9A33-2544-63F6301B8809}"/>
              </a:ext>
            </a:extLst>
          </p:cNvPr>
          <p:cNvSpPr/>
          <p:nvPr/>
        </p:nvSpPr>
        <p:spPr>
          <a:xfrm>
            <a:off x="3825240" y="1278135"/>
            <a:ext cx="4541520" cy="356355"/>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TextBox 39">
            <a:extLst>
              <a:ext uri="{FF2B5EF4-FFF2-40B4-BE49-F238E27FC236}">
                <a16:creationId xmlns:a16="http://schemas.microsoft.com/office/drawing/2014/main" id="{8ACDDDCD-CA8E-F2C3-2D30-0487AC0A112E}"/>
              </a:ext>
            </a:extLst>
          </p:cNvPr>
          <p:cNvSpPr txBox="1"/>
          <p:nvPr/>
        </p:nvSpPr>
        <p:spPr>
          <a:xfrm flipH="1">
            <a:off x="3370481" y="925894"/>
            <a:ext cx="5451039" cy="646331"/>
          </a:xfrm>
          <a:prstGeom prst="rect">
            <a:avLst/>
          </a:prstGeom>
          <a:noFill/>
        </p:spPr>
        <p:txBody>
          <a:bodyPr wrap="square" rtlCol="0">
            <a:spAutoFit/>
          </a:bodyPr>
          <a:lstStyle/>
          <a:p>
            <a:pPr algn="ctr"/>
            <a:r>
              <a:rPr lang="tr-TR" sz="3600" dirty="0">
                <a:solidFill>
                  <a:schemeClr val="tx2"/>
                </a:solidFill>
                <a:latin typeface="Plus Jakarta Sans SemiBold" pitchFamily="2" charset="0"/>
                <a:ea typeface="Open Sans Medium" pitchFamily="2" charset="0"/>
                <a:cs typeface="Plus Jakarta Sans SemiBold" pitchFamily="2" charset="0"/>
              </a:rPr>
              <a:t>İşletmeye Katkıları</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42" name="Rectangle 41">
            <a:extLst>
              <a:ext uri="{FF2B5EF4-FFF2-40B4-BE49-F238E27FC236}">
                <a16:creationId xmlns:a16="http://schemas.microsoft.com/office/drawing/2014/main" id="{8C75741D-76B8-031F-DC21-61130845CA23}"/>
              </a:ext>
            </a:extLst>
          </p:cNvPr>
          <p:cNvSpPr/>
          <p:nvPr/>
        </p:nvSpPr>
        <p:spPr>
          <a:xfrm>
            <a:off x="0" y="6324600"/>
            <a:ext cx="12192000" cy="533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Bagan Alur: Pemberhenti 13">
            <a:extLst>
              <a:ext uri="{FF2B5EF4-FFF2-40B4-BE49-F238E27FC236}">
                <a16:creationId xmlns:a16="http://schemas.microsoft.com/office/drawing/2014/main" id="{3242403F-EDCE-6ECD-99C0-4F5410966056}"/>
              </a:ext>
            </a:extLst>
          </p:cNvPr>
          <p:cNvSpPr/>
          <p:nvPr/>
        </p:nvSpPr>
        <p:spPr>
          <a:xfrm>
            <a:off x="5574953" y="317610"/>
            <a:ext cx="1436537"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41" name="TextBox 32">
            <a:extLst>
              <a:ext uri="{FF2B5EF4-FFF2-40B4-BE49-F238E27FC236}">
                <a16:creationId xmlns:a16="http://schemas.microsoft.com/office/drawing/2014/main" id="{E7FA6761-BD90-EF68-5DC7-C175117B214E}"/>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43" name="TextBox 264">
            <a:extLst>
              <a:ext uri="{FF2B5EF4-FFF2-40B4-BE49-F238E27FC236}">
                <a16:creationId xmlns:a16="http://schemas.microsoft.com/office/drawing/2014/main" id="{A2513BBE-E670-5B06-B59B-EBB073B457D2}"/>
              </a:ext>
            </a:extLst>
          </p:cNvPr>
          <p:cNvSpPr txBox="1"/>
          <p:nvPr/>
        </p:nvSpPr>
        <p:spPr>
          <a:xfrm>
            <a:off x="5550342" y="317082"/>
            <a:ext cx="1504676"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İşletmeye Katkıları</a:t>
            </a:r>
            <a:endParaRPr lang="en-ID" sz="1200" dirty="0">
              <a:solidFill>
                <a:schemeClr val="tx2"/>
              </a:solidFill>
              <a:ea typeface="Open Sans" pitchFamily="2" charset="0"/>
              <a:cs typeface="Plus Jakarta Sans" pitchFamily="2" charset="0"/>
            </a:endParaRPr>
          </a:p>
        </p:txBody>
      </p:sp>
      <p:sp>
        <p:nvSpPr>
          <p:cNvPr id="44" name="TextBox 31">
            <a:extLst>
              <a:ext uri="{FF2B5EF4-FFF2-40B4-BE49-F238E27FC236}">
                <a16:creationId xmlns:a16="http://schemas.microsoft.com/office/drawing/2014/main" id="{02B4F33E-99A9-F86D-FD52-303B2CA05B91}"/>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Analizler</a:t>
            </a:r>
            <a:endParaRPr lang="en-ID" sz="1200" dirty="0">
              <a:solidFill>
                <a:schemeClr val="tx2"/>
              </a:solidFill>
              <a:ea typeface="Open Sans" pitchFamily="2" charset="0"/>
              <a:cs typeface="Plus Jakarta Sans" pitchFamily="2" charset="0"/>
            </a:endParaRPr>
          </a:p>
        </p:txBody>
      </p:sp>
      <p:sp>
        <p:nvSpPr>
          <p:cNvPr id="45" name="TextBox 3">
            <a:extLst>
              <a:ext uri="{FF2B5EF4-FFF2-40B4-BE49-F238E27FC236}">
                <a16:creationId xmlns:a16="http://schemas.microsoft.com/office/drawing/2014/main" id="{C5BC190F-005D-4243-2EAA-F149B933CFA8}"/>
              </a:ext>
            </a:extLst>
          </p:cNvPr>
          <p:cNvSpPr txBox="1"/>
          <p:nvPr/>
        </p:nvSpPr>
        <p:spPr>
          <a:xfrm flipH="1">
            <a:off x="799289" y="311351"/>
            <a:ext cx="2159001"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46" name="Graphic 4">
            <a:extLst>
              <a:ext uri="{FF2B5EF4-FFF2-40B4-BE49-F238E27FC236}">
                <a16:creationId xmlns:a16="http://schemas.microsoft.com/office/drawing/2014/main" id="{CA931C87-AF95-731A-67AA-2D80A1DE0D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401" y="332294"/>
            <a:ext cx="265890" cy="265890"/>
          </a:xfrm>
          <a:prstGeom prst="rect">
            <a:avLst/>
          </a:prstGeom>
        </p:spPr>
      </p:pic>
    </p:spTree>
    <p:extLst>
      <p:ext uri="{BB962C8B-B14F-4D97-AF65-F5344CB8AC3E}">
        <p14:creationId xmlns:p14="http://schemas.microsoft.com/office/powerpoint/2010/main" val="3123953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A79AA120-2DF2-AD2D-92FF-3222EF5AB351}"/>
            </a:ext>
          </a:extLst>
        </p:cNvPr>
        <p:cNvGrpSpPr/>
        <p:nvPr/>
      </p:nvGrpSpPr>
      <p:grpSpPr>
        <a:xfrm>
          <a:off x="0" y="0"/>
          <a:ext cx="0" cy="0"/>
          <a:chOff x="0" y="0"/>
          <a:chExt cx="0" cy="0"/>
        </a:xfrm>
      </p:grpSpPr>
      <p:sp>
        <p:nvSpPr>
          <p:cNvPr id="261" name="TextBox 260">
            <a:extLst>
              <a:ext uri="{FF2B5EF4-FFF2-40B4-BE49-F238E27FC236}">
                <a16:creationId xmlns:a16="http://schemas.microsoft.com/office/drawing/2014/main" id="{B49D7644-D41C-36B9-2F94-2D033527B969}"/>
              </a:ext>
            </a:extLst>
          </p:cNvPr>
          <p:cNvSpPr txBox="1"/>
          <p:nvPr/>
        </p:nvSpPr>
        <p:spPr>
          <a:xfrm flipH="1">
            <a:off x="799289" y="311351"/>
            <a:ext cx="2261375"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A3F70C95-420E-2C7A-B1AC-081C620C26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1" y="332294"/>
            <a:ext cx="265890" cy="265890"/>
          </a:xfrm>
          <a:prstGeom prst="rect">
            <a:avLst/>
          </a:prstGeom>
        </p:spPr>
      </p:pic>
      <p:sp>
        <p:nvSpPr>
          <p:cNvPr id="28" name="Rectangle: Rounded Corners 27">
            <a:extLst>
              <a:ext uri="{FF2B5EF4-FFF2-40B4-BE49-F238E27FC236}">
                <a16:creationId xmlns:a16="http://schemas.microsoft.com/office/drawing/2014/main" id="{3350B401-B755-8EF6-D00A-4CCCF8BD3EB5}"/>
              </a:ext>
            </a:extLst>
          </p:cNvPr>
          <p:cNvSpPr/>
          <p:nvPr/>
        </p:nvSpPr>
        <p:spPr>
          <a:xfrm>
            <a:off x="278778" y="1684421"/>
            <a:ext cx="2668959" cy="195102"/>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grpSp>
        <p:nvGrpSpPr>
          <p:cNvPr id="12" name="Group 11">
            <a:extLst>
              <a:ext uri="{FF2B5EF4-FFF2-40B4-BE49-F238E27FC236}">
                <a16:creationId xmlns:a16="http://schemas.microsoft.com/office/drawing/2014/main" id="{8F367E11-52E4-1211-BA7A-8AE1B31A2581}"/>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F91E8F1F-81C6-25E7-AEF9-E8F91CF8258F}"/>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FC54D0FE-54E5-82A5-7D09-BB1B9E06D031}"/>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8" name="Graphic 17">
                <a:extLst>
                  <a:ext uri="{FF2B5EF4-FFF2-40B4-BE49-F238E27FC236}">
                    <a16:creationId xmlns:a16="http://schemas.microsoft.com/office/drawing/2014/main" id="{2AA6A213-19E3-5192-231F-C863EED4C1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04FCF796-199C-279B-455A-82B005428799}"/>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6" name="Graphic 15">
              <a:extLst>
                <a:ext uri="{FF2B5EF4-FFF2-40B4-BE49-F238E27FC236}">
                  <a16:creationId xmlns:a16="http://schemas.microsoft.com/office/drawing/2014/main" id="{ED1B4DCC-DA27-510A-94AA-AC974ADD03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26" name="TextBox 25">
            <a:extLst>
              <a:ext uri="{FF2B5EF4-FFF2-40B4-BE49-F238E27FC236}">
                <a16:creationId xmlns:a16="http://schemas.microsoft.com/office/drawing/2014/main" id="{51150537-071A-8FD1-3C3A-8695F6176E74}"/>
              </a:ext>
            </a:extLst>
          </p:cNvPr>
          <p:cNvSpPr txBox="1"/>
          <p:nvPr/>
        </p:nvSpPr>
        <p:spPr>
          <a:xfrm flipH="1">
            <a:off x="338517" y="1233192"/>
            <a:ext cx="44568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1C1C21"/>
                </a:solidFill>
                <a:effectLst/>
                <a:uLnTx/>
                <a:uFillTx/>
                <a:latin typeface="Plus Jakarta Sans SemiBold" pitchFamily="2" charset="0"/>
                <a:ea typeface="Open Sans Medium" pitchFamily="2" charset="0"/>
                <a:cs typeface="Plus Jakarta Sans SemiBold" pitchFamily="2" charset="0"/>
              </a:rPr>
              <a:t>Kaynakça</a:t>
            </a:r>
            <a:endParaRPr kumimoji="0" lang="id-ID"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endParaRPr>
          </a:p>
        </p:txBody>
      </p:sp>
      <p:sp>
        <p:nvSpPr>
          <p:cNvPr id="260" name="TextBox 259">
            <a:extLst>
              <a:ext uri="{FF2B5EF4-FFF2-40B4-BE49-F238E27FC236}">
                <a16:creationId xmlns:a16="http://schemas.microsoft.com/office/drawing/2014/main" id="{95071C06-EE5E-E2A7-DA2C-9DBBF5D5AAD3}"/>
              </a:ext>
            </a:extLst>
          </p:cNvPr>
          <p:cNvSpPr txBox="1"/>
          <p:nvPr/>
        </p:nvSpPr>
        <p:spPr>
          <a:xfrm>
            <a:off x="1171282" y="2050178"/>
            <a:ext cx="9849435" cy="4613058"/>
          </a:xfrm>
          <a:prstGeom prst="rect">
            <a:avLst/>
          </a:prstGeom>
          <a:noFill/>
        </p:spPr>
        <p:txBody>
          <a:bodyPr wrap="square" rtlCol="0">
            <a:spAutoFit/>
          </a:bodyPr>
          <a:lstStyle/>
          <a:p>
            <a:pPr marL="342900" lvl="0" indent="-342900" algn="just">
              <a:lnSpc>
                <a:spcPct val="150000"/>
              </a:lnSpc>
              <a:buFont typeface="+mj-lt"/>
              <a:buAutoNum type="arabicPeriod"/>
            </a:pPr>
            <a:r>
              <a:rPr lang="tr-TR" sz="1800" b="1" dirty="0" err="1">
                <a:effectLst/>
                <a:latin typeface="Times New Roman" panose="02020603050405020304" pitchFamily="18" charset="0"/>
                <a:ea typeface="Times New Roman" panose="02020603050405020304" pitchFamily="18" charset="0"/>
              </a:rPr>
              <a:t>Hyndman</a:t>
            </a:r>
            <a:r>
              <a:rPr lang="tr-TR" sz="1800" b="1" dirty="0">
                <a:effectLst/>
                <a:latin typeface="Times New Roman" panose="02020603050405020304" pitchFamily="18" charset="0"/>
                <a:ea typeface="Times New Roman" panose="02020603050405020304" pitchFamily="18" charset="0"/>
              </a:rPr>
              <a:t>, R. J., &amp; </a:t>
            </a:r>
            <a:r>
              <a:rPr lang="tr-TR" sz="1800" b="1" dirty="0" err="1">
                <a:effectLst/>
                <a:latin typeface="Times New Roman" panose="02020603050405020304" pitchFamily="18" charset="0"/>
                <a:ea typeface="Times New Roman" panose="02020603050405020304" pitchFamily="18" charset="0"/>
              </a:rPr>
              <a:t>Athanasopoulos</a:t>
            </a:r>
            <a:r>
              <a:rPr lang="tr-TR" sz="1800" b="1" dirty="0">
                <a:effectLst/>
                <a:latin typeface="Times New Roman" panose="02020603050405020304" pitchFamily="18" charset="0"/>
                <a:ea typeface="Times New Roman" panose="02020603050405020304" pitchFamily="18" charset="0"/>
              </a:rPr>
              <a:t>, G. (2018). </a:t>
            </a:r>
            <a:r>
              <a:rPr lang="tr-TR" sz="1800" b="1" i="1" dirty="0" err="1">
                <a:effectLst/>
                <a:latin typeface="Times New Roman" panose="02020603050405020304" pitchFamily="18" charset="0"/>
                <a:ea typeface="Times New Roman" panose="02020603050405020304" pitchFamily="18" charset="0"/>
              </a:rPr>
              <a:t>Forecasting</a:t>
            </a:r>
            <a:r>
              <a:rPr lang="tr-TR" sz="1800" b="1" i="1" dirty="0">
                <a:effectLst/>
                <a:latin typeface="Times New Roman" panose="02020603050405020304" pitchFamily="18" charset="0"/>
                <a:ea typeface="Times New Roman" panose="02020603050405020304" pitchFamily="18" charset="0"/>
              </a:rPr>
              <a:t>: </a:t>
            </a:r>
            <a:r>
              <a:rPr lang="tr-TR" sz="1800" b="1" i="1" dirty="0" err="1">
                <a:effectLst/>
                <a:latin typeface="Times New Roman" panose="02020603050405020304" pitchFamily="18" charset="0"/>
                <a:ea typeface="Times New Roman" panose="02020603050405020304" pitchFamily="18" charset="0"/>
              </a:rPr>
              <a:t>Principles</a:t>
            </a:r>
            <a:r>
              <a:rPr lang="tr-TR" sz="1800" b="1" i="1" dirty="0">
                <a:effectLst/>
                <a:latin typeface="Times New Roman" panose="02020603050405020304" pitchFamily="18" charset="0"/>
                <a:ea typeface="Times New Roman" panose="02020603050405020304" pitchFamily="18" charset="0"/>
              </a:rPr>
              <a:t> </a:t>
            </a:r>
            <a:r>
              <a:rPr lang="tr-TR" sz="1800" b="1" i="1" dirty="0" err="1">
                <a:effectLst/>
                <a:latin typeface="Times New Roman" panose="02020603050405020304" pitchFamily="18" charset="0"/>
                <a:ea typeface="Times New Roman" panose="02020603050405020304" pitchFamily="18" charset="0"/>
              </a:rPr>
              <a:t>and</a:t>
            </a:r>
            <a:r>
              <a:rPr lang="tr-TR" sz="1800" b="1" i="1" dirty="0">
                <a:effectLst/>
                <a:latin typeface="Times New Roman" panose="02020603050405020304" pitchFamily="18" charset="0"/>
                <a:ea typeface="Times New Roman" panose="02020603050405020304" pitchFamily="18" charset="0"/>
              </a:rPr>
              <a:t> </a:t>
            </a:r>
            <a:r>
              <a:rPr lang="tr-TR" sz="1800" b="1" i="1" dirty="0" err="1">
                <a:effectLst/>
                <a:latin typeface="Times New Roman" panose="02020603050405020304" pitchFamily="18" charset="0"/>
                <a:ea typeface="Times New Roman" panose="02020603050405020304" pitchFamily="18" charset="0"/>
              </a:rPr>
              <a:t>Practice</a:t>
            </a:r>
            <a:r>
              <a:rPr lang="tr-TR" sz="1800" b="1" dirty="0">
                <a:effectLst/>
                <a:latin typeface="Times New Roman" panose="02020603050405020304" pitchFamily="18" charset="0"/>
                <a:ea typeface="Times New Roman" panose="02020603050405020304" pitchFamily="18" charset="0"/>
              </a:rPr>
              <a:t> (2nd ed.). </a:t>
            </a:r>
            <a:r>
              <a:rPr lang="tr-TR" sz="1800" b="1" dirty="0" err="1">
                <a:effectLst/>
                <a:latin typeface="Times New Roman" panose="02020603050405020304" pitchFamily="18" charset="0"/>
                <a:ea typeface="Times New Roman" panose="02020603050405020304" pitchFamily="18" charset="0"/>
              </a:rPr>
              <a:t>OTexts</a:t>
            </a:r>
            <a:r>
              <a:rPr lang="tr-TR" sz="1800" b="1" dirty="0">
                <a:effectLst/>
                <a:latin typeface="Times New Roman" panose="02020603050405020304" pitchFamily="18" charset="0"/>
                <a:ea typeface="Times New Roman" panose="02020603050405020304" pitchFamily="18" charset="0"/>
              </a:rPr>
              <a:t>.</a:t>
            </a:r>
          </a:p>
          <a:p>
            <a:pPr marL="342900" indent="-342900" algn="just">
              <a:lnSpc>
                <a:spcPct val="150000"/>
              </a:lnSpc>
              <a:buFont typeface="+mj-lt"/>
              <a:buAutoNum type="arabicPeriod"/>
            </a:pPr>
            <a:endParaRPr lang="tr-TR" sz="1800" b="1"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tr-TR" sz="1800" b="1" dirty="0" err="1">
                <a:effectLst/>
                <a:latin typeface="Times New Roman" panose="02020603050405020304" pitchFamily="18" charset="0"/>
                <a:ea typeface="Times New Roman" panose="02020603050405020304" pitchFamily="18" charset="0"/>
              </a:rPr>
              <a:t>Seabold</a:t>
            </a:r>
            <a:r>
              <a:rPr lang="tr-TR" sz="1800" b="1" dirty="0">
                <a:effectLst/>
                <a:latin typeface="Times New Roman" panose="02020603050405020304" pitchFamily="18" charset="0"/>
                <a:ea typeface="Times New Roman" panose="02020603050405020304" pitchFamily="18" charset="0"/>
              </a:rPr>
              <a:t>, S., &amp; </a:t>
            </a:r>
            <a:r>
              <a:rPr lang="tr-TR" sz="1800" b="1" dirty="0" err="1">
                <a:effectLst/>
                <a:latin typeface="Times New Roman" panose="02020603050405020304" pitchFamily="18" charset="0"/>
                <a:ea typeface="Times New Roman" panose="02020603050405020304" pitchFamily="18" charset="0"/>
              </a:rPr>
              <a:t>Perktold</a:t>
            </a:r>
            <a:r>
              <a:rPr lang="tr-TR" sz="1800" b="1" dirty="0">
                <a:effectLst/>
                <a:latin typeface="Times New Roman" panose="02020603050405020304" pitchFamily="18" charset="0"/>
                <a:ea typeface="Times New Roman" panose="02020603050405020304" pitchFamily="18" charset="0"/>
              </a:rPr>
              <a:t>, J. (2010). </a:t>
            </a:r>
            <a:r>
              <a:rPr lang="tr-TR" sz="1800" b="1" i="1" dirty="0" err="1">
                <a:effectLst/>
                <a:latin typeface="Times New Roman" panose="02020603050405020304" pitchFamily="18" charset="0"/>
                <a:ea typeface="Times New Roman" panose="02020603050405020304" pitchFamily="18" charset="0"/>
              </a:rPr>
              <a:t>Statsmodels</a:t>
            </a:r>
            <a:r>
              <a:rPr lang="tr-TR" sz="1800" b="1" i="1" dirty="0">
                <a:effectLst/>
                <a:latin typeface="Times New Roman" panose="02020603050405020304" pitchFamily="18" charset="0"/>
                <a:ea typeface="Times New Roman" panose="02020603050405020304" pitchFamily="18" charset="0"/>
              </a:rPr>
              <a:t>: </a:t>
            </a:r>
            <a:r>
              <a:rPr lang="tr-TR" sz="1800" b="1" i="1" dirty="0" err="1">
                <a:effectLst/>
                <a:latin typeface="Times New Roman" panose="02020603050405020304" pitchFamily="18" charset="0"/>
                <a:ea typeface="Times New Roman" panose="02020603050405020304" pitchFamily="18" charset="0"/>
              </a:rPr>
              <a:t>Econometric</a:t>
            </a:r>
            <a:r>
              <a:rPr lang="tr-TR" sz="1800" b="1" i="1" dirty="0">
                <a:effectLst/>
                <a:latin typeface="Times New Roman" panose="02020603050405020304" pitchFamily="18" charset="0"/>
                <a:ea typeface="Times New Roman" panose="02020603050405020304" pitchFamily="18" charset="0"/>
              </a:rPr>
              <a:t> </a:t>
            </a:r>
            <a:r>
              <a:rPr lang="tr-TR" sz="1800" b="1" i="1" dirty="0" err="1">
                <a:effectLst/>
                <a:latin typeface="Times New Roman" panose="02020603050405020304" pitchFamily="18" charset="0"/>
                <a:ea typeface="Times New Roman" panose="02020603050405020304" pitchFamily="18" charset="0"/>
              </a:rPr>
              <a:t>and</a:t>
            </a:r>
            <a:r>
              <a:rPr lang="tr-TR" sz="1800" b="1" i="1" dirty="0">
                <a:effectLst/>
                <a:latin typeface="Times New Roman" panose="02020603050405020304" pitchFamily="18" charset="0"/>
                <a:ea typeface="Times New Roman" panose="02020603050405020304" pitchFamily="18" charset="0"/>
              </a:rPr>
              <a:t> Statistical </a:t>
            </a:r>
            <a:r>
              <a:rPr lang="tr-TR" sz="1800" b="1" i="1" dirty="0" err="1">
                <a:effectLst/>
                <a:latin typeface="Times New Roman" panose="02020603050405020304" pitchFamily="18" charset="0"/>
                <a:ea typeface="Times New Roman" panose="02020603050405020304" pitchFamily="18" charset="0"/>
              </a:rPr>
              <a:t>Modeling</a:t>
            </a:r>
            <a:r>
              <a:rPr lang="tr-TR" sz="1800" b="1" i="1" dirty="0">
                <a:effectLst/>
                <a:latin typeface="Times New Roman" panose="02020603050405020304" pitchFamily="18" charset="0"/>
                <a:ea typeface="Times New Roman" panose="02020603050405020304" pitchFamily="18" charset="0"/>
              </a:rPr>
              <a:t> </a:t>
            </a:r>
            <a:r>
              <a:rPr lang="tr-TR" sz="1800" b="1" i="1" dirty="0" err="1">
                <a:effectLst/>
                <a:latin typeface="Times New Roman" panose="02020603050405020304" pitchFamily="18" charset="0"/>
                <a:ea typeface="Times New Roman" panose="02020603050405020304" pitchFamily="18" charset="0"/>
              </a:rPr>
              <a:t>with</a:t>
            </a:r>
            <a:r>
              <a:rPr lang="tr-TR" sz="1800" b="1" i="1" dirty="0">
                <a:effectLst/>
                <a:latin typeface="Times New Roman" panose="02020603050405020304" pitchFamily="18" charset="0"/>
                <a:ea typeface="Times New Roman" panose="02020603050405020304" pitchFamily="18" charset="0"/>
              </a:rPr>
              <a:t> Python</a:t>
            </a:r>
            <a:r>
              <a:rPr lang="tr-TR" sz="1800" b="1" dirty="0">
                <a:effectLst/>
                <a:latin typeface="Times New Roman" panose="02020603050405020304" pitchFamily="18" charset="0"/>
                <a:ea typeface="Times New Roman" panose="02020603050405020304" pitchFamily="18" charset="0"/>
              </a:rPr>
              <a:t>. </a:t>
            </a:r>
            <a:r>
              <a:rPr lang="tr-TR" sz="1800" b="1" dirty="0" err="1">
                <a:effectLst/>
                <a:latin typeface="Times New Roman" panose="02020603050405020304" pitchFamily="18" charset="0"/>
                <a:ea typeface="Times New Roman" panose="02020603050405020304" pitchFamily="18" charset="0"/>
              </a:rPr>
              <a:t>Proceedings</a:t>
            </a:r>
            <a:r>
              <a:rPr lang="tr-TR" sz="1800" b="1" dirty="0">
                <a:effectLst/>
                <a:latin typeface="Times New Roman" panose="02020603050405020304" pitchFamily="18" charset="0"/>
                <a:ea typeface="Times New Roman" panose="02020603050405020304" pitchFamily="18" charset="0"/>
              </a:rPr>
              <a:t> of </a:t>
            </a:r>
            <a:r>
              <a:rPr lang="tr-TR" sz="1800" b="1" dirty="0" err="1">
                <a:effectLst/>
                <a:latin typeface="Times New Roman" panose="02020603050405020304" pitchFamily="18" charset="0"/>
                <a:ea typeface="Times New Roman" panose="02020603050405020304" pitchFamily="18" charset="0"/>
              </a:rPr>
              <a:t>the</a:t>
            </a:r>
            <a:r>
              <a:rPr lang="tr-TR" sz="1800" b="1" dirty="0">
                <a:effectLst/>
                <a:latin typeface="Times New Roman" panose="02020603050405020304" pitchFamily="18" charset="0"/>
                <a:ea typeface="Times New Roman" panose="02020603050405020304" pitchFamily="18" charset="0"/>
              </a:rPr>
              <a:t> 9th Python in </a:t>
            </a:r>
            <a:r>
              <a:rPr lang="tr-TR" sz="1800" b="1" dirty="0" err="1">
                <a:effectLst/>
                <a:latin typeface="Times New Roman" panose="02020603050405020304" pitchFamily="18" charset="0"/>
                <a:ea typeface="Times New Roman" panose="02020603050405020304" pitchFamily="18" charset="0"/>
              </a:rPr>
              <a:t>Science</a:t>
            </a:r>
            <a:r>
              <a:rPr lang="tr-TR" sz="1800" b="1" dirty="0">
                <a:effectLst/>
                <a:latin typeface="Times New Roman" panose="02020603050405020304" pitchFamily="18" charset="0"/>
                <a:ea typeface="Times New Roman" panose="02020603050405020304" pitchFamily="18" charset="0"/>
              </a:rPr>
              <a:t> Conference. </a:t>
            </a:r>
            <a:r>
              <a:rPr lang="tr-TR" sz="1800" b="1" u="sng" dirty="0">
                <a:solidFill>
                  <a:srgbClr val="0000FF"/>
                </a:solidFill>
                <a:effectLst/>
                <a:latin typeface="Times New Roman" panose="02020603050405020304" pitchFamily="18" charset="0"/>
                <a:ea typeface="Times New Roman" panose="02020603050405020304" pitchFamily="18" charset="0"/>
                <a:hlinkClick r:id="rId9"/>
              </a:rPr>
              <a:t>https://www.statsmodels.org/</a:t>
            </a:r>
            <a:endParaRPr lang="tr-TR" sz="1800" b="1" dirty="0">
              <a:effectLst/>
              <a:latin typeface="Times New Roman" panose="02020603050405020304" pitchFamily="18" charset="0"/>
              <a:ea typeface="Times New Roman" panose="02020603050405020304" pitchFamily="18" charset="0"/>
            </a:endParaRPr>
          </a:p>
          <a:p>
            <a:pPr marL="342900" indent="-342900" algn="just">
              <a:lnSpc>
                <a:spcPct val="150000"/>
              </a:lnSpc>
              <a:buFont typeface="+mj-lt"/>
              <a:buAutoNum type="arabicPeriod"/>
            </a:pPr>
            <a:endParaRPr lang="tr-TR" sz="1800" b="1"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tr-TR" sz="1800" b="1" dirty="0" err="1">
                <a:effectLst/>
                <a:latin typeface="Times New Roman" panose="02020603050405020304" pitchFamily="18" charset="0"/>
                <a:ea typeface="Times New Roman" panose="02020603050405020304" pitchFamily="18" charset="0"/>
              </a:rPr>
              <a:t>Pedregosa</a:t>
            </a:r>
            <a:r>
              <a:rPr lang="tr-TR" sz="1800" b="1" dirty="0">
                <a:effectLst/>
                <a:latin typeface="Times New Roman" panose="02020603050405020304" pitchFamily="18" charset="0"/>
                <a:ea typeface="Times New Roman" panose="02020603050405020304" pitchFamily="18" charset="0"/>
              </a:rPr>
              <a:t>, F., </a:t>
            </a:r>
            <a:r>
              <a:rPr lang="tr-TR" sz="1800" b="1" dirty="0" err="1">
                <a:effectLst/>
                <a:latin typeface="Times New Roman" panose="02020603050405020304" pitchFamily="18" charset="0"/>
                <a:ea typeface="Times New Roman" panose="02020603050405020304" pitchFamily="18" charset="0"/>
              </a:rPr>
              <a:t>Varoquaux</a:t>
            </a:r>
            <a:r>
              <a:rPr lang="tr-TR" sz="1800" b="1" dirty="0">
                <a:effectLst/>
                <a:latin typeface="Times New Roman" panose="02020603050405020304" pitchFamily="18" charset="0"/>
                <a:ea typeface="Times New Roman" panose="02020603050405020304" pitchFamily="18" charset="0"/>
              </a:rPr>
              <a:t>, G., </a:t>
            </a:r>
            <a:r>
              <a:rPr lang="tr-TR" sz="1800" b="1" dirty="0" err="1">
                <a:effectLst/>
                <a:latin typeface="Times New Roman" panose="02020603050405020304" pitchFamily="18" charset="0"/>
                <a:ea typeface="Times New Roman" panose="02020603050405020304" pitchFamily="18" charset="0"/>
              </a:rPr>
              <a:t>Gramfort</a:t>
            </a:r>
            <a:r>
              <a:rPr lang="tr-TR" sz="1800" b="1" dirty="0">
                <a:effectLst/>
                <a:latin typeface="Times New Roman" panose="02020603050405020304" pitchFamily="18" charset="0"/>
                <a:ea typeface="Times New Roman" panose="02020603050405020304" pitchFamily="18" charset="0"/>
              </a:rPr>
              <a:t>, A., </a:t>
            </a:r>
            <a:r>
              <a:rPr lang="tr-TR" sz="1800" b="1" dirty="0" err="1">
                <a:effectLst/>
                <a:latin typeface="Times New Roman" panose="02020603050405020304" pitchFamily="18" charset="0"/>
                <a:ea typeface="Times New Roman" panose="02020603050405020304" pitchFamily="18" charset="0"/>
              </a:rPr>
              <a:t>Michel</a:t>
            </a:r>
            <a:r>
              <a:rPr lang="tr-TR" sz="1800" b="1" dirty="0">
                <a:effectLst/>
                <a:latin typeface="Times New Roman" panose="02020603050405020304" pitchFamily="18" charset="0"/>
                <a:ea typeface="Times New Roman" panose="02020603050405020304" pitchFamily="18" charset="0"/>
              </a:rPr>
              <a:t>, V., </a:t>
            </a:r>
            <a:r>
              <a:rPr lang="tr-TR" sz="1800" b="1" dirty="0" err="1">
                <a:effectLst/>
                <a:latin typeface="Times New Roman" panose="02020603050405020304" pitchFamily="18" charset="0"/>
                <a:ea typeface="Times New Roman" panose="02020603050405020304" pitchFamily="18" charset="0"/>
              </a:rPr>
              <a:t>Thirion</a:t>
            </a:r>
            <a:r>
              <a:rPr lang="tr-TR" sz="1800" b="1" dirty="0">
                <a:effectLst/>
                <a:latin typeface="Times New Roman" panose="02020603050405020304" pitchFamily="18" charset="0"/>
                <a:ea typeface="Times New Roman" panose="02020603050405020304" pitchFamily="18" charset="0"/>
              </a:rPr>
              <a:t>, B., </a:t>
            </a:r>
            <a:r>
              <a:rPr lang="tr-TR" sz="1800" b="1" dirty="0" err="1">
                <a:effectLst/>
                <a:latin typeface="Times New Roman" panose="02020603050405020304" pitchFamily="18" charset="0"/>
                <a:ea typeface="Times New Roman" panose="02020603050405020304" pitchFamily="18" charset="0"/>
              </a:rPr>
              <a:t>Grisel</a:t>
            </a:r>
            <a:r>
              <a:rPr lang="tr-TR" sz="1800" b="1" dirty="0">
                <a:effectLst/>
                <a:latin typeface="Times New Roman" panose="02020603050405020304" pitchFamily="18" charset="0"/>
                <a:ea typeface="Times New Roman" panose="02020603050405020304" pitchFamily="18" charset="0"/>
              </a:rPr>
              <a:t>, O., ... &amp; </a:t>
            </a:r>
            <a:r>
              <a:rPr lang="tr-TR" sz="1800" b="1" dirty="0" err="1">
                <a:effectLst/>
                <a:latin typeface="Times New Roman" panose="02020603050405020304" pitchFamily="18" charset="0"/>
                <a:ea typeface="Times New Roman" panose="02020603050405020304" pitchFamily="18" charset="0"/>
              </a:rPr>
              <a:t>Duchesnay</a:t>
            </a:r>
            <a:r>
              <a:rPr lang="tr-TR" sz="1800" b="1" dirty="0">
                <a:effectLst/>
                <a:latin typeface="Times New Roman" panose="02020603050405020304" pitchFamily="18" charset="0"/>
                <a:ea typeface="Times New Roman" panose="02020603050405020304" pitchFamily="18" charset="0"/>
              </a:rPr>
              <a:t>, E. (2011). </a:t>
            </a:r>
            <a:r>
              <a:rPr lang="tr-TR" sz="1800" b="1" i="1" dirty="0" err="1">
                <a:effectLst/>
                <a:latin typeface="Times New Roman" panose="02020603050405020304" pitchFamily="18" charset="0"/>
                <a:ea typeface="Times New Roman" panose="02020603050405020304" pitchFamily="18" charset="0"/>
              </a:rPr>
              <a:t>Scikit-learn</a:t>
            </a:r>
            <a:r>
              <a:rPr lang="tr-TR" sz="1800" b="1" i="1" dirty="0">
                <a:effectLst/>
                <a:latin typeface="Times New Roman" panose="02020603050405020304" pitchFamily="18" charset="0"/>
                <a:ea typeface="Times New Roman" panose="02020603050405020304" pitchFamily="18" charset="0"/>
              </a:rPr>
              <a:t>: Machine Learning in Python</a:t>
            </a:r>
            <a:r>
              <a:rPr lang="tr-TR" sz="1800" b="1" dirty="0">
                <a:effectLst/>
                <a:latin typeface="Times New Roman" panose="02020603050405020304" pitchFamily="18" charset="0"/>
                <a:ea typeface="Times New Roman" panose="02020603050405020304" pitchFamily="18" charset="0"/>
              </a:rPr>
              <a:t>. </a:t>
            </a:r>
            <a:r>
              <a:rPr lang="tr-TR" sz="1800" b="1" dirty="0" err="1">
                <a:effectLst/>
                <a:latin typeface="Times New Roman" panose="02020603050405020304" pitchFamily="18" charset="0"/>
                <a:ea typeface="Times New Roman" panose="02020603050405020304" pitchFamily="18" charset="0"/>
              </a:rPr>
              <a:t>Journal</a:t>
            </a:r>
            <a:r>
              <a:rPr lang="tr-TR" sz="1800" b="1" dirty="0">
                <a:effectLst/>
                <a:latin typeface="Times New Roman" panose="02020603050405020304" pitchFamily="18" charset="0"/>
                <a:ea typeface="Times New Roman" panose="02020603050405020304" pitchFamily="18" charset="0"/>
              </a:rPr>
              <a:t> of Machine Learning </a:t>
            </a:r>
            <a:r>
              <a:rPr lang="tr-TR" sz="1800" b="1" dirty="0" err="1">
                <a:effectLst/>
                <a:latin typeface="Times New Roman" panose="02020603050405020304" pitchFamily="18" charset="0"/>
                <a:ea typeface="Times New Roman" panose="02020603050405020304" pitchFamily="18" charset="0"/>
              </a:rPr>
              <a:t>Research</a:t>
            </a:r>
            <a:r>
              <a:rPr lang="tr-TR" sz="1800" b="1" dirty="0">
                <a:effectLst/>
                <a:latin typeface="Times New Roman" panose="02020603050405020304" pitchFamily="18" charset="0"/>
                <a:ea typeface="Times New Roman" panose="02020603050405020304" pitchFamily="18" charset="0"/>
              </a:rPr>
              <a:t>, 12, 2825–2830. </a:t>
            </a:r>
            <a:r>
              <a:rPr lang="tr-TR" sz="1800" b="1" u="sng" dirty="0">
                <a:solidFill>
                  <a:srgbClr val="0000FF"/>
                </a:solidFill>
                <a:effectLst/>
                <a:latin typeface="Times New Roman" panose="02020603050405020304" pitchFamily="18" charset="0"/>
                <a:ea typeface="Times New Roman" panose="02020603050405020304" pitchFamily="18" charset="0"/>
                <a:hlinkClick r:id="rId10"/>
              </a:rPr>
              <a:t>https://scikit-learn.org/</a:t>
            </a:r>
            <a:endParaRPr lang="tr-TR" sz="1800" b="1" dirty="0">
              <a:effectLst/>
              <a:latin typeface="Times New Roman" panose="02020603050405020304" pitchFamily="18" charset="0"/>
              <a:ea typeface="Times New Roman" panose="02020603050405020304" pitchFamily="18" charset="0"/>
            </a:endParaRPr>
          </a:p>
          <a:p>
            <a:pPr marL="342900" indent="-342900" algn="just">
              <a:lnSpc>
                <a:spcPct val="150000"/>
              </a:lnSpc>
              <a:buFont typeface="+mj-lt"/>
              <a:buAutoNum type="arabicPeriod"/>
            </a:pPr>
            <a:endParaRPr lang="tr-TR" sz="1800" b="1"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tr-TR" sz="1800" b="1" dirty="0">
                <a:effectLst/>
                <a:latin typeface="Times New Roman" panose="02020603050405020304" pitchFamily="18" charset="0"/>
                <a:ea typeface="Times New Roman" panose="02020603050405020304" pitchFamily="18" charset="0"/>
              </a:rPr>
              <a:t>Google </a:t>
            </a:r>
            <a:r>
              <a:rPr lang="tr-TR" sz="1800" b="1" dirty="0" err="1">
                <a:effectLst/>
                <a:latin typeface="Times New Roman" panose="02020603050405020304" pitchFamily="18" charset="0"/>
                <a:ea typeface="Times New Roman" panose="02020603050405020304" pitchFamily="18" charset="0"/>
              </a:rPr>
              <a:t>Firebase</a:t>
            </a:r>
            <a:r>
              <a:rPr lang="tr-TR" sz="1800" b="1" dirty="0">
                <a:effectLst/>
                <a:latin typeface="Times New Roman" panose="02020603050405020304" pitchFamily="18" charset="0"/>
                <a:ea typeface="Times New Roman" panose="02020603050405020304" pitchFamily="18" charset="0"/>
              </a:rPr>
              <a:t> </a:t>
            </a:r>
            <a:r>
              <a:rPr lang="tr-TR" sz="1800" b="1" dirty="0" err="1">
                <a:effectLst/>
                <a:latin typeface="Times New Roman" panose="02020603050405020304" pitchFamily="18" charset="0"/>
                <a:ea typeface="Times New Roman" panose="02020603050405020304" pitchFamily="18" charset="0"/>
              </a:rPr>
              <a:t>Documentation</a:t>
            </a:r>
            <a:r>
              <a:rPr lang="tr-TR" sz="1800" b="1" dirty="0">
                <a:effectLst/>
                <a:latin typeface="Times New Roman" panose="02020603050405020304" pitchFamily="18" charset="0"/>
                <a:ea typeface="Times New Roman" panose="02020603050405020304" pitchFamily="18" charset="0"/>
              </a:rPr>
              <a:t>. </a:t>
            </a:r>
            <a:r>
              <a:rPr lang="tr-TR" sz="1800" b="1" i="1" dirty="0">
                <a:effectLst/>
                <a:latin typeface="Times New Roman" panose="02020603050405020304" pitchFamily="18" charset="0"/>
                <a:ea typeface="Times New Roman" panose="02020603050405020304" pitchFamily="18" charset="0"/>
              </a:rPr>
              <a:t>Cloud </a:t>
            </a:r>
            <a:r>
              <a:rPr lang="tr-TR" sz="1800" b="1" i="1" dirty="0" err="1">
                <a:effectLst/>
                <a:latin typeface="Times New Roman" panose="02020603050405020304" pitchFamily="18" charset="0"/>
                <a:ea typeface="Times New Roman" panose="02020603050405020304" pitchFamily="18" charset="0"/>
              </a:rPr>
              <a:t>Firestore</a:t>
            </a:r>
            <a:r>
              <a:rPr lang="tr-TR" sz="1800" b="1" dirty="0">
                <a:effectLst/>
                <a:latin typeface="Times New Roman" panose="02020603050405020304" pitchFamily="18" charset="0"/>
                <a:ea typeface="Times New Roman" panose="02020603050405020304" pitchFamily="18" charset="0"/>
              </a:rPr>
              <a:t>. </a:t>
            </a:r>
            <a:r>
              <a:rPr lang="tr-TR" sz="1800" b="1" u="sng" dirty="0">
                <a:solidFill>
                  <a:srgbClr val="0000FF"/>
                </a:solidFill>
                <a:effectLst/>
                <a:latin typeface="Times New Roman" panose="02020603050405020304" pitchFamily="18" charset="0"/>
                <a:ea typeface="Times New Roman" panose="02020603050405020304" pitchFamily="18" charset="0"/>
                <a:hlinkClick r:id="rId11"/>
              </a:rPr>
              <a:t>https://firebase.google.com/docs/firestore</a:t>
            </a:r>
            <a:endParaRPr lang="tr-TR" sz="1800" b="1" dirty="0">
              <a:effectLst/>
              <a:latin typeface="Times New Roman" panose="02020603050405020304" pitchFamily="18" charset="0"/>
              <a:ea typeface="Times New Roman" panose="02020603050405020304" pitchFamily="18" charset="0"/>
            </a:endParaRPr>
          </a:p>
        </p:txBody>
      </p:sp>
      <p:sp>
        <p:nvSpPr>
          <p:cNvPr id="6" name="Bagan Alur: Pemberhenti 13">
            <a:extLst>
              <a:ext uri="{FF2B5EF4-FFF2-40B4-BE49-F238E27FC236}">
                <a16:creationId xmlns:a16="http://schemas.microsoft.com/office/drawing/2014/main" id="{83FF0BC8-21B7-9458-C114-6886CB4E9F67}"/>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7" name="TextBox 32">
            <a:extLst>
              <a:ext uri="{FF2B5EF4-FFF2-40B4-BE49-F238E27FC236}">
                <a16:creationId xmlns:a16="http://schemas.microsoft.com/office/drawing/2014/main" id="{07AD53C0-4AF7-969B-AF68-4ED40630A6A3}"/>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8" name="TextBox 264">
            <a:extLst>
              <a:ext uri="{FF2B5EF4-FFF2-40B4-BE49-F238E27FC236}">
                <a16:creationId xmlns:a16="http://schemas.microsoft.com/office/drawing/2014/main" id="{CDE6C89B-EDC9-07D2-BFF2-D9E12A06A722}"/>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Kaynakça</a:t>
            </a:r>
            <a:endParaRPr lang="en-ID" sz="1200" dirty="0">
              <a:solidFill>
                <a:schemeClr val="tx2"/>
              </a:solidFill>
              <a:ea typeface="Open Sans" pitchFamily="2" charset="0"/>
              <a:cs typeface="Plus Jakarta Sans" pitchFamily="2" charset="0"/>
            </a:endParaRPr>
          </a:p>
        </p:txBody>
      </p:sp>
      <p:sp>
        <p:nvSpPr>
          <p:cNvPr id="9" name="TextBox 31">
            <a:extLst>
              <a:ext uri="{FF2B5EF4-FFF2-40B4-BE49-F238E27FC236}">
                <a16:creationId xmlns:a16="http://schemas.microsoft.com/office/drawing/2014/main" id="{41526851-98A8-86A1-F799-BEB1B32F5FC2}"/>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Teşekkürler</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3699707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DDD1A5A0-B6D6-1A41-C0B3-0EA1B891B8DA}"/>
            </a:ext>
          </a:extLst>
        </p:cNvPr>
        <p:cNvGrpSpPr/>
        <p:nvPr/>
      </p:nvGrpSpPr>
      <p:grpSpPr>
        <a:xfrm>
          <a:off x="0" y="0"/>
          <a:ext cx="0" cy="0"/>
          <a:chOff x="0" y="0"/>
          <a:chExt cx="0" cy="0"/>
        </a:xfrm>
      </p:grpSpPr>
      <p:sp>
        <p:nvSpPr>
          <p:cNvPr id="261" name="TextBox 260">
            <a:extLst>
              <a:ext uri="{FF2B5EF4-FFF2-40B4-BE49-F238E27FC236}">
                <a16:creationId xmlns:a16="http://schemas.microsoft.com/office/drawing/2014/main" id="{4097A501-8FFA-3E85-A347-4217D7F106FA}"/>
              </a:ext>
            </a:extLst>
          </p:cNvPr>
          <p:cNvSpPr txBox="1"/>
          <p:nvPr/>
        </p:nvSpPr>
        <p:spPr>
          <a:xfrm flipH="1">
            <a:off x="799289" y="311351"/>
            <a:ext cx="2261375"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0C1FF8E1-6BD1-FC40-39A8-A5B0E7BA99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1" y="332294"/>
            <a:ext cx="265890" cy="265890"/>
          </a:xfrm>
          <a:prstGeom prst="rect">
            <a:avLst/>
          </a:prstGeom>
        </p:spPr>
      </p:pic>
      <p:grpSp>
        <p:nvGrpSpPr>
          <p:cNvPr id="12" name="Group 11">
            <a:extLst>
              <a:ext uri="{FF2B5EF4-FFF2-40B4-BE49-F238E27FC236}">
                <a16:creationId xmlns:a16="http://schemas.microsoft.com/office/drawing/2014/main" id="{213FA86E-2BDC-BC41-2E86-C5FEC6D411D7}"/>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2343F604-2BA5-06AE-A650-C8F81744880A}"/>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79AD3D1E-FC7E-A8A0-26EC-5998B5E3A70A}"/>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8" name="Graphic 17">
                <a:extLst>
                  <a:ext uri="{FF2B5EF4-FFF2-40B4-BE49-F238E27FC236}">
                    <a16:creationId xmlns:a16="http://schemas.microsoft.com/office/drawing/2014/main" id="{96CBC05A-225F-72A6-3838-DD39C57BB8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D12222A8-7254-2B28-1379-FE67289E91B4}"/>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6" name="Graphic 15">
              <a:extLst>
                <a:ext uri="{FF2B5EF4-FFF2-40B4-BE49-F238E27FC236}">
                  <a16:creationId xmlns:a16="http://schemas.microsoft.com/office/drawing/2014/main" id="{186F51C9-B050-F230-988B-D287C744E1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260" name="TextBox 259">
            <a:extLst>
              <a:ext uri="{FF2B5EF4-FFF2-40B4-BE49-F238E27FC236}">
                <a16:creationId xmlns:a16="http://schemas.microsoft.com/office/drawing/2014/main" id="{40F5CB04-C69D-CF02-C1D2-41F4DD7668CF}"/>
              </a:ext>
            </a:extLst>
          </p:cNvPr>
          <p:cNvSpPr txBox="1"/>
          <p:nvPr/>
        </p:nvSpPr>
        <p:spPr>
          <a:xfrm>
            <a:off x="913359" y="1104425"/>
            <a:ext cx="10677818" cy="5444054"/>
          </a:xfrm>
          <a:prstGeom prst="rect">
            <a:avLst/>
          </a:prstGeom>
          <a:noFill/>
        </p:spPr>
        <p:txBody>
          <a:bodyPr wrap="square" rtlCol="0">
            <a:spAutoFit/>
          </a:bodyPr>
          <a:lstStyle/>
          <a:p>
            <a:pPr marL="342900" lvl="0" indent="-342900" algn="just">
              <a:lnSpc>
                <a:spcPct val="150000"/>
              </a:lnSpc>
              <a:buFont typeface="+mj-lt"/>
              <a:buAutoNum type="arabicPeriod" startAt="5"/>
            </a:pPr>
            <a:r>
              <a:rPr lang="tr-TR" sz="1800" b="1" dirty="0" err="1">
                <a:effectLst/>
                <a:latin typeface="Times New Roman" panose="02020603050405020304" pitchFamily="18" charset="0"/>
                <a:ea typeface="Times New Roman" panose="02020603050405020304" pitchFamily="18" charset="0"/>
              </a:rPr>
              <a:t>Streamlit</a:t>
            </a:r>
            <a:r>
              <a:rPr lang="tr-TR" b="1" dirty="0">
                <a:latin typeface="Times New Roman" panose="02020603050405020304" pitchFamily="18" charset="0"/>
                <a:ea typeface="Times New Roman" panose="02020603050405020304" pitchFamily="18" charset="0"/>
              </a:rPr>
              <a:t> </a:t>
            </a:r>
            <a:r>
              <a:rPr lang="tr-TR" sz="1800" b="1" dirty="0" err="1">
                <a:effectLst/>
                <a:latin typeface="Times New Roman" panose="02020603050405020304" pitchFamily="18" charset="0"/>
                <a:ea typeface="Times New Roman" panose="02020603050405020304" pitchFamily="18" charset="0"/>
              </a:rPr>
              <a:t>Documentation</a:t>
            </a:r>
            <a:r>
              <a:rPr lang="tr-TR" sz="1800" b="1" dirty="0">
                <a:effectLst/>
                <a:latin typeface="Times New Roman" panose="02020603050405020304" pitchFamily="18" charset="0"/>
                <a:ea typeface="Times New Roman" panose="02020603050405020304" pitchFamily="18" charset="0"/>
              </a:rPr>
              <a:t>. </a:t>
            </a:r>
            <a:r>
              <a:rPr lang="tr-TR" sz="1800" b="1" i="1" dirty="0" err="1">
                <a:effectLst/>
                <a:latin typeface="Times New Roman" panose="02020603050405020304" pitchFamily="18" charset="0"/>
                <a:ea typeface="Times New Roman" panose="02020603050405020304" pitchFamily="18" charset="0"/>
              </a:rPr>
              <a:t>Streamlit</a:t>
            </a:r>
            <a:r>
              <a:rPr lang="tr-TR" sz="1800" b="1" i="1" dirty="0">
                <a:effectLst/>
                <a:latin typeface="Times New Roman" panose="02020603050405020304" pitchFamily="18" charset="0"/>
                <a:ea typeface="Times New Roman" panose="02020603050405020304" pitchFamily="18" charset="0"/>
              </a:rPr>
              <a:t> </a:t>
            </a:r>
            <a:r>
              <a:rPr lang="tr-TR" sz="1800" b="1" i="1" dirty="0" err="1">
                <a:effectLst/>
                <a:latin typeface="Times New Roman" panose="02020603050405020304" pitchFamily="18" charset="0"/>
                <a:ea typeface="Times New Roman" panose="02020603050405020304" pitchFamily="18" charset="0"/>
              </a:rPr>
              <a:t>Docs</a:t>
            </a:r>
            <a:r>
              <a:rPr lang="tr-TR" sz="1800" b="1" dirty="0">
                <a:effectLst/>
                <a:latin typeface="Times New Roman" panose="02020603050405020304" pitchFamily="18" charset="0"/>
                <a:ea typeface="Times New Roman" panose="02020603050405020304" pitchFamily="18" charset="0"/>
              </a:rPr>
              <a:t>. </a:t>
            </a:r>
            <a:r>
              <a:rPr lang="tr-TR" sz="1800" b="1" u="sng" dirty="0">
                <a:solidFill>
                  <a:srgbClr val="0000FF"/>
                </a:solidFill>
                <a:effectLst/>
                <a:latin typeface="Times New Roman" panose="02020603050405020304" pitchFamily="18" charset="0"/>
                <a:ea typeface="Times New Roman" panose="02020603050405020304" pitchFamily="18" charset="0"/>
                <a:hlinkClick r:id="rId9"/>
              </a:rPr>
              <a:t>https://docs.streamlit.io/</a:t>
            </a:r>
            <a:endParaRPr lang="tr-TR" sz="1800" b="1" dirty="0">
              <a:effectLst/>
              <a:latin typeface="Times New Roman" panose="02020603050405020304" pitchFamily="18" charset="0"/>
              <a:ea typeface="Times New Roman" panose="02020603050405020304" pitchFamily="18" charset="0"/>
            </a:endParaRPr>
          </a:p>
          <a:p>
            <a:pPr marL="342900" indent="-342900" algn="just">
              <a:lnSpc>
                <a:spcPct val="150000"/>
              </a:lnSpc>
              <a:buFont typeface="+mj-lt"/>
              <a:buAutoNum type="arabicPeriod" startAt="5"/>
            </a:pPr>
            <a:endParaRPr lang="tr-TR" sz="1800" b="1"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startAt="5"/>
            </a:pPr>
            <a:r>
              <a:rPr lang="tr-TR" sz="1800" b="1" dirty="0" err="1">
                <a:effectLst/>
                <a:latin typeface="Times New Roman" panose="02020603050405020304" pitchFamily="18" charset="0"/>
                <a:ea typeface="Times New Roman" panose="02020603050405020304" pitchFamily="18" charset="0"/>
              </a:rPr>
              <a:t>McKinney</a:t>
            </a:r>
            <a:r>
              <a:rPr lang="tr-TR" sz="1800" b="1" dirty="0">
                <a:effectLst/>
                <a:latin typeface="Times New Roman" panose="02020603050405020304" pitchFamily="18" charset="0"/>
                <a:ea typeface="Times New Roman" panose="02020603050405020304" pitchFamily="18" charset="0"/>
              </a:rPr>
              <a:t>, W. (2010). </a:t>
            </a:r>
            <a:r>
              <a:rPr lang="tr-TR" sz="1800" b="1" i="1" dirty="0">
                <a:effectLst/>
                <a:latin typeface="Times New Roman" panose="02020603050405020304" pitchFamily="18" charset="0"/>
                <a:ea typeface="Times New Roman" panose="02020603050405020304" pitchFamily="18" charset="0"/>
              </a:rPr>
              <a:t>Data </a:t>
            </a:r>
            <a:r>
              <a:rPr lang="tr-TR" sz="1800" b="1" i="1" dirty="0" err="1">
                <a:effectLst/>
                <a:latin typeface="Times New Roman" panose="02020603050405020304" pitchFamily="18" charset="0"/>
                <a:ea typeface="Times New Roman" panose="02020603050405020304" pitchFamily="18" charset="0"/>
              </a:rPr>
              <a:t>Structures</a:t>
            </a:r>
            <a:r>
              <a:rPr lang="tr-TR" sz="1800" b="1" i="1" dirty="0">
                <a:effectLst/>
                <a:latin typeface="Times New Roman" panose="02020603050405020304" pitchFamily="18" charset="0"/>
                <a:ea typeface="Times New Roman" panose="02020603050405020304" pitchFamily="18" charset="0"/>
              </a:rPr>
              <a:t> </a:t>
            </a:r>
            <a:r>
              <a:rPr lang="tr-TR" sz="1800" b="1" i="1" dirty="0" err="1">
                <a:effectLst/>
                <a:latin typeface="Times New Roman" panose="02020603050405020304" pitchFamily="18" charset="0"/>
                <a:ea typeface="Times New Roman" panose="02020603050405020304" pitchFamily="18" charset="0"/>
              </a:rPr>
              <a:t>for</a:t>
            </a:r>
            <a:r>
              <a:rPr lang="tr-TR" sz="1800" b="1" i="1" dirty="0">
                <a:effectLst/>
                <a:latin typeface="Times New Roman" panose="02020603050405020304" pitchFamily="18" charset="0"/>
                <a:ea typeface="Times New Roman" panose="02020603050405020304" pitchFamily="18" charset="0"/>
              </a:rPr>
              <a:t> Statistical Computing in Python</a:t>
            </a:r>
            <a:r>
              <a:rPr lang="tr-TR" sz="1800" b="1" dirty="0">
                <a:effectLst/>
                <a:latin typeface="Times New Roman" panose="02020603050405020304" pitchFamily="18" charset="0"/>
                <a:ea typeface="Times New Roman" panose="02020603050405020304" pitchFamily="18" charset="0"/>
              </a:rPr>
              <a:t>. </a:t>
            </a:r>
            <a:r>
              <a:rPr lang="tr-TR" sz="1800" b="1" dirty="0" err="1">
                <a:effectLst/>
                <a:latin typeface="Times New Roman" panose="02020603050405020304" pitchFamily="18" charset="0"/>
                <a:ea typeface="Times New Roman" panose="02020603050405020304" pitchFamily="18" charset="0"/>
              </a:rPr>
              <a:t>Proceedings</a:t>
            </a:r>
            <a:r>
              <a:rPr lang="tr-TR" sz="1800" b="1" dirty="0">
                <a:effectLst/>
                <a:latin typeface="Times New Roman" panose="02020603050405020304" pitchFamily="18" charset="0"/>
                <a:ea typeface="Times New Roman" panose="02020603050405020304" pitchFamily="18" charset="0"/>
              </a:rPr>
              <a:t> of </a:t>
            </a:r>
            <a:r>
              <a:rPr lang="tr-TR" sz="1800" b="1" dirty="0" err="1">
                <a:effectLst/>
                <a:latin typeface="Times New Roman" panose="02020603050405020304" pitchFamily="18" charset="0"/>
                <a:ea typeface="Times New Roman" panose="02020603050405020304" pitchFamily="18" charset="0"/>
              </a:rPr>
              <a:t>the</a:t>
            </a:r>
            <a:r>
              <a:rPr lang="tr-TR" sz="1800" b="1" dirty="0">
                <a:effectLst/>
                <a:latin typeface="Times New Roman" panose="02020603050405020304" pitchFamily="18" charset="0"/>
                <a:ea typeface="Times New Roman" panose="02020603050405020304" pitchFamily="18" charset="0"/>
              </a:rPr>
              <a:t> 9th Python in </a:t>
            </a:r>
            <a:r>
              <a:rPr lang="tr-TR" sz="1800" b="1" dirty="0" err="1">
                <a:effectLst/>
                <a:latin typeface="Times New Roman" panose="02020603050405020304" pitchFamily="18" charset="0"/>
                <a:ea typeface="Times New Roman" panose="02020603050405020304" pitchFamily="18" charset="0"/>
              </a:rPr>
              <a:t>Science</a:t>
            </a:r>
            <a:r>
              <a:rPr lang="tr-TR" sz="1800" b="1" dirty="0">
                <a:effectLst/>
                <a:latin typeface="Times New Roman" panose="02020603050405020304" pitchFamily="18" charset="0"/>
                <a:ea typeface="Times New Roman" panose="02020603050405020304" pitchFamily="18" charset="0"/>
              </a:rPr>
              <a:t> Conference. (</a:t>
            </a:r>
            <a:r>
              <a:rPr lang="tr-TR" sz="1800" b="1" dirty="0" err="1">
                <a:effectLst/>
                <a:latin typeface="Times New Roman" panose="02020603050405020304" pitchFamily="18" charset="0"/>
                <a:ea typeface="Times New Roman" panose="02020603050405020304" pitchFamily="18" charset="0"/>
              </a:rPr>
              <a:t>Pandas</a:t>
            </a:r>
            <a:r>
              <a:rPr lang="tr-TR" sz="1800" b="1" dirty="0">
                <a:effectLst/>
                <a:latin typeface="Times New Roman" panose="02020603050405020304" pitchFamily="18" charset="0"/>
                <a:ea typeface="Times New Roman" panose="02020603050405020304" pitchFamily="18" charset="0"/>
              </a:rPr>
              <a:t> kütüphanesi)</a:t>
            </a:r>
          </a:p>
          <a:p>
            <a:pPr marL="342900" indent="-342900" algn="just">
              <a:lnSpc>
                <a:spcPct val="150000"/>
              </a:lnSpc>
              <a:buFont typeface="+mj-lt"/>
              <a:buAutoNum type="arabicPeriod" startAt="5"/>
            </a:pPr>
            <a:endParaRPr lang="tr-TR" sz="1800" b="1"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startAt="5"/>
            </a:pPr>
            <a:r>
              <a:rPr lang="tr-TR" sz="1800" b="1" dirty="0" err="1">
                <a:effectLst/>
                <a:latin typeface="Times New Roman" panose="02020603050405020304" pitchFamily="18" charset="0"/>
                <a:ea typeface="Times New Roman" panose="02020603050405020304" pitchFamily="18" charset="0"/>
              </a:rPr>
              <a:t>Plotly</a:t>
            </a:r>
            <a:r>
              <a:rPr lang="tr-TR" sz="1800" b="1" dirty="0">
                <a:effectLst/>
                <a:latin typeface="Times New Roman" panose="02020603050405020304" pitchFamily="18" charset="0"/>
                <a:ea typeface="Times New Roman" panose="02020603050405020304" pitchFamily="18" charset="0"/>
              </a:rPr>
              <a:t> Technologies </a:t>
            </a:r>
            <a:r>
              <a:rPr lang="tr-TR" sz="1800" b="1" dirty="0" err="1">
                <a:effectLst/>
                <a:latin typeface="Times New Roman" panose="02020603050405020304" pitchFamily="18" charset="0"/>
                <a:ea typeface="Times New Roman" panose="02020603050405020304" pitchFamily="18" charset="0"/>
              </a:rPr>
              <a:t>Inc</a:t>
            </a:r>
            <a:r>
              <a:rPr lang="tr-TR" sz="1800" b="1" dirty="0">
                <a:effectLst/>
                <a:latin typeface="Times New Roman" panose="02020603050405020304" pitchFamily="18" charset="0"/>
                <a:ea typeface="Times New Roman" panose="02020603050405020304" pitchFamily="18" charset="0"/>
              </a:rPr>
              <a:t>. (2015). </a:t>
            </a:r>
            <a:r>
              <a:rPr lang="tr-TR" sz="1800" b="1" i="1" dirty="0" err="1">
                <a:effectLst/>
                <a:latin typeface="Times New Roman" panose="02020603050405020304" pitchFamily="18" charset="0"/>
                <a:ea typeface="Times New Roman" panose="02020603050405020304" pitchFamily="18" charset="0"/>
              </a:rPr>
              <a:t>Collaborative</a:t>
            </a:r>
            <a:r>
              <a:rPr lang="tr-TR" sz="1800" b="1" i="1" dirty="0">
                <a:effectLst/>
                <a:latin typeface="Times New Roman" panose="02020603050405020304" pitchFamily="18" charset="0"/>
                <a:ea typeface="Times New Roman" panose="02020603050405020304" pitchFamily="18" charset="0"/>
              </a:rPr>
              <a:t> data </a:t>
            </a:r>
            <a:r>
              <a:rPr lang="tr-TR" sz="1800" b="1" i="1" dirty="0" err="1">
                <a:effectLst/>
                <a:latin typeface="Times New Roman" panose="02020603050405020304" pitchFamily="18" charset="0"/>
                <a:ea typeface="Times New Roman" panose="02020603050405020304" pitchFamily="18" charset="0"/>
              </a:rPr>
              <a:t>science</a:t>
            </a:r>
            <a:r>
              <a:rPr lang="tr-TR" sz="1800" b="1" dirty="0">
                <a:effectLst/>
                <a:latin typeface="Times New Roman" panose="02020603050405020304" pitchFamily="18" charset="0"/>
                <a:ea typeface="Times New Roman" panose="02020603050405020304" pitchFamily="18" charset="0"/>
              </a:rPr>
              <a:t>. </a:t>
            </a:r>
            <a:r>
              <a:rPr lang="tr-TR" sz="1800" b="1" u="sng" dirty="0">
                <a:solidFill>
                  <a:srgbClr val="0000FF"/>
                </a:solidFill>
                <a:effectLst/>
                <a:latin typeface="Times New Roman" panose="02020603050405020304" pitchFamily="18" charset="0"/>
                <a:ea typeface="Times New Roman" panose="02020603050405020304" pitchFamily="18" charset="0"/>
                <a:hlinkClick r:id="rId10"/>
              </a:rPr>
              <a:t>https://plot.ly</a:t>
            </a:r>
            <a:endParaRPr lang="tr-TR" sz="1800" b="1"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startAt="5"/>
            </a:pPr>
            <a:endParaRPr lang="tr-TR" b="1"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startAt="5"/>
            </a:pPr>
            <a:r>
              <a:rPr lang="tr-TR" sz="1800" b="1" dirty="0">
                <a:effectLst/>
                <a:latin typeface="Times New Roman" panose="02020603050405020304" pitchFamily="18" charset="0"/>
                <a:ea typeface="Times New Roman" panose="02020603050405020304" pitchFamily="18" charset="0"/>
              </a:rPr>
              <a:t>Box, G. E. P., Jenkins, G. M., </a:t>
            </a:r>
            <a:r>
              <a:rPr lang="tr-TR" sz="1800" b="1" dirty="0" err="1">
                <a:effectLst/>
                <a:latin typeface="Times New Roman" panose="02020603050405020304" pitchFamily="18" charset="0"/>
                <a:ea typeface="Times New Roman" panose="02020603050405020304" pitchFamily="18" charset="0"/>
              </a:rPr>
              <a:t>Reinsel</a:t>
            </a:r>
            <a:r>
              <a:rPr lang="tr-TR" sz="1800" b="1" dirty="0">
                <a:effectLst/>
                <a:latin typeface="Times New Roman" panose="02020603050405020304" pitchFamily="18" charset="0"/>
                <a:ea typeface="Times New Roman" panose="02020603050405020304" pitchFamily="18" charset="0"/>
              </a:rPr>
              <a:t>, G. C., &amp; </a:t>
            </a:r>
            <a:r>
              <a:rPr lang="tr-TR" sz="1800" b="1" dirty="0" err="1">
                <a:effectLst/>
                <a:latin typeface="Times New Roman" panose="02020603050405020304" pitchFamily="18" charset="0"/>
                <a:ea typeface="Times New Roman" panose="02020603050405020304" pitchFamily="18" charset="0"/>
              </a:rPr>
              <a:t>Ljung</a:t>
            </a:r>
            <a:r>
              <a:rPr lang="tr-TR" sz="1800" b="1" dirty="0">
                <a:effectLst/>
                <a:latin typeface="Times New Roman" panose="02020603050405020304" pitchFamily="18" charset="0"/>
                <a:ea typeface="Times New Roman" panose="02020603050405020304" pitchFamily="18" charset="0"/>
              </a:rPr>
              <a:t>, G. M. (2015). </a:t>
            </a:r>
            <a:r>
              <a:rPr lang="tr-TR" sz="1800" b="1" i="1" dirty="0">
                <a:effectLst/>
                <a:latin typeface="Times New Roman" panose="02020603050405020304" pitchFamily="18" charset="0"/>
                <a:ea typeface="Times New Roman" panose="02020603050405020304" pitchFamily="18" charset="0"/>
              </a:rPr>
              <a:t>Time Series Analysis: </a:t>
            </a:r>
            <a:r>
              <a:rPr lang="tr-TR" sz="1800" b="1" i="1" dirty="0" err="1">
                <a:effectLst/>
                <a:latin typeface="Times New Roman" panose="02020603050405020304" pitchFamily="18" charset="0"/>
                <a:ea typeface="Times New Roman" panose="02020603050405020304" pitchFamily="18" charset="0"/>
              </a:rPr>
              <a:t>Forecasting</a:t>
            </a:r>
            <a:r>
              <a:rPr lang="tr-TR" b="1" i="1" dirty="0">
                <a:latin typeface="Times New Roman" panose="02020603050405020304" pitchFamily="18" charset="0"/>
                <a:ea typeface="Times New Roman" panose="02020603050405020304" pitchFamily="18" charset="0"/>
              </a:rPr>
              <a:t> </a:t>
            </a:r>
            <a:r>
              <a:rPr lang="tr-TR" sz="1800" b="1" i="1" dirty="0" err="1">
                <a:effectLst/>
                <a:latin typeface="Times New Roman" panose="02020603050405020304" pitchFamily="18" charset="0"/>
                <a:ea typeface="Times New Roman" panose="02020603050405020304" pitchFamily="18" charset="0"/>
              </a:rPr>
              <a:t>and</a:t>
            </a:r>
            <a:r>
              <a:rPr lang="tr-TR" sz="1800" b="1" i="1" dirty="0">
                <a:effectLst/>
                <a:latin typeface="Times New Roman" panose="02020603050405020304" pitchFamily="18" charset="0"/>
                <a:ea typeface="Times New Roman" panose="02020603050405020304" pitchFamily="18" charset="0"/>
              </a:rPr>
              <a:t> Control</a:t>
            </a:r>
            <a:r>
              <a:rPr lang="tr-TR" sz="1800" b="1" dirty="0">
                <a:effectLst/>
                <a:latin typeface="Times New Roman" panose="02020603050405020304" pitchFamily="18" charset="0"/>
                <a:ea typeface="Times New Roman" panose="02020603050405020304" pitchFamily="18" charset="0"/>
              </a:rPr>
              <a:t> (5th ed.). </a:t>
            </a:r>
            <a:r>
              <a:rPr lang="tr-TR" sz="1800" b="1" dirty="0" err="1">
                <a:effectLst/>
                <a:latin typeface="Times New Roman" panose="02020603050405020304" pitchFamily="18" charset="0"/>
                <a:ea typeface="Times New Roman" panose="02020603050405020304" pitchFamily="18" charset="0"/>
              </a:rPr>
              <a:t>Wiley</a:t>
            </a:r>
            <a:r>
              <a:rPr lang="tr-TR" sz="1800" b="1" dirty="0">
                <a:effectLst/>
                <a:latin typeface="Times New Roman" panose="02020603050405020304" pitchFamily="18" charset="0"/>
                <a:ea typeface="Times New Roman" panose="02020603050405020304" pitchFamily="18" charset="0"/>
              </a:rPr>
              <a:t>.</a:t>
            </a:r>
          </a:p>
          <a:p>
            <a:pPr marL="342900" indent="-342900" algn="just">
              <a:lnSpc>
                <a:spcPct val="150000"/>
              </a:lnSpc>
              <a:buFont typeface="+mj-lt"/>
              <a:buAutoNum type="arabicPeriod" startAt="5"/>
            </a:pPr>
            <a:endParaRPr lang="tr-TR" sz="1800" b="1"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startAt="5"/>
            </a:pPr>
            <a:r>
              <a:rPr lang="tr-TR" sz="1800" b="1" u="sng" dirty="0">
                <a:solidFill>
                  <a:srgbClr val="0000FF"/>
                </a:solidFill>
                <a:effectLst/>
                <a:latin typeface="Times New Roman" panose="02020603050405020304" pitchFamily="18" charset="0"/>
                <a:ea typeface="Times New Roman" panose="02020603050405020304" pitchFamily="18" charset="0"/>
                <a:hlinkClick r:id="rId11"/>
              </a:rPr>
              <a:t>https://github.com/erenkaradana/coffeappp</a:t>
            </a:r>
            <a:endParaRPr lang="tr-TR" sz="1800" b="1" u="sng" dirty="0">
              <a:solidFill>
                <a:srgbClr val="0000FF"/>
              </a:solidFill>
              <a:effectLst/>
              <a:latin typeface="Times New Roman" panose="02020603050405020304" pitchFamily="18" charset="0"/>
              <a:ea typeface="Times New Roman" panose="02020603050405020304" pitchFamily="18" charset="0"/>
            </a:endParaRPr>
          </a:p>
          <a:p>
            <a:pPr lvl="0" algn="just">
              <a:lnSpc>
                <a:spcPct val="150000"/>
              </a:lnSpc>
            </a:pPr>
            <a:endParaRPr lang="tr-T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startAt="10"/>
            </a:pPr>
            <a:r>
              <a:rPr lang="tr-TR" sz="1800" b="1" dirty="0">
                <a:effectLst/>
                <a:latin typeface="Times New Roman" panose="02020603050405020304" pitchFamily="18" charset="0"/>
                <a:ea typeface="Times New Roman" panose="02020603050405020304" pitchFamily="18" charset="0"/>
              </a:rPr>
              <a:t>https://github.com/KaanPehlivan/kafeisletme</a:t>
            </a:r>
          </a:p>
        </p:txBody>
      </p:sp>
      <p:sp>
        <p:nvSpPr>
          <p:cNvPr id="2" name="Bagan Alur: Pemberhenti 13">
            <a:extLst>
              <a:ext uri="{FF2B5EF4-FFF2-40B4-BE49-F238E27FC236}">
                <a16:creationId xmlns:a16="http://schemas.microsoft.com/office/drawing/2014/main" id="{B5F8D929-11A9-72ED-7E9D-1F4E222737A5}"/>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3" name="TextBox 32">
            <a:extLst>
              <a:ext uri="{FF2B5EF4-FFF2-40B4-BE49-F238E27FC236}">
                <a16:creationId xmlns:a16="http://schemas.microsoft.com/office/drawing/2014/main" id="{28CF1464-18B5-2622-8D76-60CA86FC1259}"/>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4" name="TextBox 264">
            <a:extLst>
              <a:ext uri="{FF2B5EF4-FFF2-40B4-BE49-F238E27FC236}">
                <a16:creationId xmlns:a16="http://schemas.microsoft.com/office/drawing/2014/main" id="{B9EA04CB-63B9-A8B9-915D-0E82D9990131}"/>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Kaynakça</a:t>
            </a:r>
            <a:endParaRPr lang="en-ID" sz="1200" dirty="0">
              <a:solidFill>
                <a:schemeClr val="tx2"/>
              </a:solidFill>
              <a:ea typeface="Open Sans" pitchFamily="2" charset="0"/>
              <a:cs typeface="Plus Jakarta Sans" pitchFamily="2" charset="0"/>
            </a:endParaRPr>
          </a:p>
        </p:txBody>
      </p:sp>
      <p:sp>
        <p:nvSpPr>
          <p:cNvPr id="5" name="TextBox 31">
            <a:extLst>
              <a:ext uri="{FF2B5EF4-FFF2-40B4-BE49-F238E27FC236}">
                <a16:creationId xmlns:a16="http://schemas.microsoft.com/office/drawing/2014/main" id="{A2293EA8-88CF-AE9D-2F61-5C1E7F4A57E5}"/>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Teşekkürler</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75368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7AA3D960-2648-8B5E-7877-ECDB950CC512}"/>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E59656D1-E36A-F392-FCC6-D07E660B8811}"/>
              </a:ext>
            </a:extLst>
          </p:cNvPr>
          <p:cNvSpPr/>
          <p:nvPr/>
        </p:nvSpPr>
        <p:spPr>
          <a:xfrm>
            <a:off x="8829040" y="3429000"/>
            <a:ext cx="3425796" cy="34257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a:extLst>
              <a:ext uri="{FF2B5EF4-FFF2-40B4-BE49-F238E27FC236}">
                <a16:creationId xmlns:a16="http://schemas.microsoft.com/office/drawing/2014/main" id="{C5F535B8-D6CC-9D57-102D-5BB38B537814}"/>
              </a:ext>
            </a:extLst>
          </p:cNvPr>
          <p:cNvGrpSpPr/>
          <p:nvPr/>
        </p:nvGrpSpPr>
        <p:grpSpPr>
          <a:xfrm>
            <a:off x="11024563" y="317610"/>
            <a:ext cx="634037" cy="280574"/>
            <a:chOff x="10852430" y="302681"/>
            <a:chExt cx="806170" cy="356746"/>
          </a:xfrm>
        </p:grpSpPr>
        <p:grpSp>
          <p:nvGrpSpPr>
            <p:cNvPr id="355" name="Group 354">
              <a:extLst>
                <a:ext uri="{FF2B5EF4-FFF2-40B4-BE49-F238E27FC236}">
                  <a16:creationId xmlns:a16="http://schemas.microsoft.com/office/drawing/2014/main" id="{00C35700-7390-E43C-FF1F-E7CB5A5B6D08}"/>
                </a:ext>
              </a:extLst>
            </p:cNvPr>
            <p:cNvGrpSpPr/>
            <p:nvPr/>
          </p:nvGrpSpPr>
          <p:grpSpPr>
            <a:xfrm>
              <a:off x="11301853" y="302681"/>
              <a:ext cx="356747" cy="356746"/>
              <a:chOff x="11301853" y="302681"/>
              <a:chExt cx="356747" cy="356746"/>
            </a:xfrm>
          </p:grpSpPr>
          <p:sp>
            <p:nvSpPr>
              <p:cNvPr id="353" name="Rectangle 352">
                <a:extLst>
                  <a:ext uri="{FF2B5EF4-FFF2-40B4-BE49-F238E27FC236}">
                    <a16:creationId xmlns:a16="http://schemas.microsoft.com/office/drawing/2014/main" id="{17559F3C-7A57-7AD3-516A-646E83AD3566}"/>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4" name="Graphic 353">
                <a:extLst>
                  <a:ext uri="{FF2B5EF4-FFF2-40B4-BE49-F238E27FC236}">
                    <a16:creationId xmlns:a16="http://schemas.microsoft.com/office/drawing/2014/main" id="{8A80A2DA-F76D-83AF-4847-E64DF274F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87577" y="389569"/>
                <a:ext cx="185296" cy="185296"/>
              </a:xfrm>
              <a:prstGeom prst="rect">
                <a:avLst/>
              </a:prstGeom>
            </p:spPr>
          </p:pic>
        </p:grpSp>
        <p:sp>
          <p:nvSpPr>
            <p:cNvPr id="357" name="Rectangle 356">
              <a:extLst>
                <a:ext uri="{FF2B5EF4-FFF2-40B4-BE49-F238E27FC236}">
                  <a16:creationId xmlns:a16="http://schemas.microsoft.com/office/drawing/2014/main" id="{3F7E53E9-12CA-6796-2CC4-18D1834A357E}"/>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60" name="Graphic 359">
              <a:extLst>
                <a:ext uri="{FF2B5EF4-FFF2-40B4-BE49-F238E27FC236}">
                  <a16:creationId xmlns:a16="http://schemas.microsoft.com/office/drawing/2014/main" id="{E0D1E8B8-1FB5-BDE7-8BE1-435881EFCD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7090" y="380005"/>
              <a:ext cx="202099" cy="202099"/>
            </a:xfrm>
            <a:prstGeom prst="rect">
              <a:avLst/>
            </a:prstGeom>
          </p:spPr>
        </p:pic>
      </p:grpSp>
      <p:sp>
        <p:nvSpPr>
          <p:cNvPr id="4" name="TextBox 3">
            <a:extLst>
              <a:ext uri="{FF2B5EF4-FFF2-40B4-BE49-F238E27FC236}">
                <a16:creationId xmlns:a16="http://schemas.microsoft.com/office/drawing/2014/main" id="{136A33CB-0EF8-8AD7-8EE4-16CA64B5AEB1}"/>
              </a:ext>
            </a:extLst>
          </p:cNvPr>
          <p:cNvSpPr txBox="1"/>
          <p:nvPr/>
        </p:nvSpPr>
        <p:spPr>
          <a:xfrm flipH="1">
            <a:off x="799290" y="311351"/>
            <a:ext cx="2048822"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5" name="Graphic 4">
            <a:extLst>
              <a:ext uri="{FF2B5EF4-FFF2-40B4-BE49-F238E27FC236}">
                <a16:creationId xmlns:a16="http://schemas.microsoft.com/office/drawing/2014/main" id="{CE959A25-E0A9-2FD0-3DDD-D88BFBB9D4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401" y="332294"/>
            <a:ext cx="265890" cy="265890"/>
          </a:xfrm>
          <a:prstGeom prst="rect">
            <a:avLst/>
          </a:prstGeom>
        </p:spPr>
      </p:pic>
      <p:sp>
        <p:nvSpPr>
          <p:cNvPr id="18" name="Rectangle: Rounded Corners 17">
            <a:extLst>
              <a:ext uri="{FF2B5EF4-FFF2-40B4-BE49-F238E27FC236}">
                <a16:creationId xmlns:a16="http://schemas.microsoft.com/office/drawing/2014/main" id="{D9D7081A-C986-B97A-A386-9B61B26DED59}"/>
              </a:ext>
            </a:extLst>
          </p:cNvPr>
          <p:cNvSpPr/>
          <p:nvPr/>
        </p:nvSpPr>
        <p:spPr>
          <a:xfrm>
            <a:off x="688316" y="3122275"/>
            <a:ext cx="4859044" cy="393499"/>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6" name="TextBox 35">
            <a:extLst>
              <a:ext uri="{FF2B5EF4-FFF2-40B4-BE49-F238E27FC236}">
                <a16:creationId xmlns:a16="http://schemas.microsoft.com/office/drawing/2014/main" id="{99F2C0A1-3BC1-5515-99B6-42AA69972B0D}"/>
              </a:ext>
            </a:extLst>
          </p:cNvPr>
          <p:cNvSpPr txBox="1"/>
          <p:nvPr/>
        </p:nvSpPr>
        <p:spPr>
          <a:xfrm flipH="1">
            <a:off x="664012" y="2017930"/>
            <a:ext cx="5451039" cy="1446550"/>
          </a:xfrm>
          <a:prstGeom prst="rect">
            <a:avLst/>
          </a:prstGeom>
          <a:noFill/>
        </p:spPr>
        <p:txBody>
          <a:bodyPr wrap="square" rtlCol="0">
            <a:spAutoFit/>
          </a:bodyPr>
          <a:lstStyle/>
          <a:p>
            <a:r>
              <a:rPr lang="tr-TR" sz="4400" dirty="0">
                <a:solidFill>
                  <a:schemeClr val="tx2"/>
                </a:solidFill>
                <a:latin typeface="Plus Jakarta Sans SemiBold" pitchFamily="2" charset="0"/>
                <a:ea typeface="Open Sans Medium" pitchFamily="2" charset="0"/>
                <a:cs typeface="Plus Jakarta Sans SemiBold" pitchFamily="2" charset="0"/>
              </a:rPr>
              <a:t>Dinlediğiniz </a:t>
            </a:r>
          </a:p>
          <a:p>
            <a:r>
              <a:rPr lang="tr-TR" sz="4400" dirty="0">
                <a:solidFill>
                  <a:schemeClr val="accent1"/>
                </a:solidFill>
                <a:latin typeface="Plus Jakarta Sans SemiBold" pitchFamily="2" charset="0"/>
                <a:ea typeface="Open Sans Medium" pitchFamily="2" charset="0"/>
                <a:cs typeface="Plus Jakarta Sans SemiBold" pitchFamily="2" charset="0"/>
              </a:rPr>
              <a:t>İçin Teşekkürler</a:t>
            </a:r>
            <a:r>
              <a:rPr lang="en-US" sz="4400" dirty="0">
                <a:solidFill>
                  <a:schemeClr val="accent1"/>
                </a:solidFill>
                <a:latin typeface="Plus Jakarta Sans SemiBold" pitchFamily="2" charset="0"/>
                <a:ea typeface="Open Sans Medium" pitchFamily="2" charset="0"/>
                <a:cs typeface="Plus Jakarta Sans SemiBold" pitchFamily="2" charset="0"/>
              </a:rPr>
              <a:t> </a:t>
            </a:r>
            <a:endParaRPr lang="id-ID" sz="4400" dirty="0">
              <a:solidFill>
                <a:schemeClr val="accent1"/>
              </a:solidFill>
              <a:latin typeface="Plus Jakarta Sans SemiBold" pitchFamily="2" charset="0"/>
              <a:ea typeface="Open Sans Medium" pitchFamily="2" charset="0"/>
              <a:cs typeface="Plus Jakarta Sans SemiBold" pitchFamily="2" charset="0"/>
            </a:endParaRPr>
          </a:p>
        </p:txBody>
      </p:sp>
      <p:pic>
        <p:nvPicPr>
          <p:cNvPr id="10" name="Resim Yer Tutucusu 10">
            <a:extLst>
              <a:ext uri="{FF2B5EF4-FFF2-40B4-BE49-F238E27FC236}">
                <a16:creationId xmlns:a16="http://schemas.microsoft.com/office/drawing/2014/main" id="{49E75B32-60D2-0B27-E5A5-CB6B9C145417}"/>
              </a:ext>
            </a:extLst>
          </p:cNvPr>
          <p:cNvPicPr>
            <a:picLocks noChangeAspect="1"/>
          </p:cNvPicPr>
          <p:nvPr/>
        </p:nvPicPr>
        <p:blipFill>
          <a:blip r:embed="rId9" cstate="print">
            <a:extLst>
              <a:ext uri="{28A0092B-C50C-407E-A947-70E740481C1C}">
                <a14:useLocalDpi xmlns:a14="http://schemas.microsoft.com/office/drawing/2010/main" val="0"/>
              </a:ext>
            </a:extLst>
          </a:blip>
          <a:srcRect l="7604" r="7604"/>
          <a:stretch>
            <a:fillRect/>
          </a:stretch>
        </p:blipFill>
        <p:spPr>
          <a:xfrm rot="19506070">
            <a:off x="6468671" y="550170"/>
            <a:ext cx="5575272" cy="6574701"/>
          </a:xfrm>
          <a:custGeom>
            <a:avLst/>
            <a:gdLst>
              <a:gd name="connsiteX0" fmla="*/ 0 w 5815506"/>
              <a:gd name="connsiteY0" fmla="*/ 0 h 6858000"/>
              <a:gd name="connsiteX1" fmla="*/ 5815506 w 5815506"/>
              <a:gd name="connsiteY1" fmla="*/ 0 h 6858000"/>
              <a:gd name="connsiteX2" fmla="*/ 5815506 w 5815506"/>
              <a:gd name="connsiteY2" fmla="*/ 6858000 h 6858000"/>
              <a:gd name="connsiteX3" fmla="*/ 0 w 58155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15506" h="6858000">
                <a:moveTo>
                  <a:pt x="0" y="0"/>
                </a:moveTo>
                <a:lnTo>
                  <a:pt x="5815506" y="0"/>
                </a:lnTo>
                <a:lnTo>
                  <a:pt x="5815506" y="6858000"/>
                </a:lnTo>
                <a:lnTo>
                  <a:pt x="0" y="6858000"/>
                </a:lnTo>
                <a:close/>
              </a:path>
            </a:pathLst>
          </a:custGeom>
        </p:spPr>
      </p:pic>
      <p:sp>
        <p:nvSpPr>
          <p:cNvPr id="2" name="Bagan Alur: Pemberhenti 13">
            <a:extLst>
              <a:ext uri="{FF2B5EF4-FFF2-40B4-BE49-F238E27FC236}">
                <a16:creationId xmlns:a16="http://schemas.microsoft.com/office/drawing/2014/main" id="{33167236-62B0-8CC7-DCC0-8B483CA4D998}"/>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3" name="TextBox 32">
            <a:extLst>
              <a:ext uri="{FF2B5EF4-FFF2-40B4-BE49-F238E27FC236}">
                <a16:creationId xmlns:a16="http://schemas.microsoft.com/office/drawing/2014/main" id="{5F30F653-CE4C-545F-5D24-0C6B91C079A8}"/>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12" name="TextBox 264">
            <a:extLst>
              <a:ext uri="{FF2B5EF4-FFF2-40B4-BE49-F238E27FC236}">
                <a16:creationId xmlns:a16="http://schemas.microsoft.com/office/drawing/2014/main" id="{81BD2DE8-1F3D-F648-1FB3-6700D18306B3}"/>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Teşekkürler</a:t>
            </a:r>
            <a:endParaRPr lang="en-ID" sz="1200" dirty="0">
              <a:solidFill>
                <a:schemeClr val="tx2"/>
              </a:solidFill>
              <a:ea typeface="Open Sans" pitchFamily="2" charset="0"/>
              <a:cs typeface="Plus Jakarta Sans" pitchFamily="2" charset="0"/>
            </a:endParaRPr>
          </a:p>
        </p:txBody>
      </p:sp>
      <p:sp>
        <p:nvSpPr>
          <p:cNvPr id="16" name="TextBox 32">
            <a:extLst>
              <a:ext uri="{FF2B5EF4-FFF2-40B4-BE49-F238E27FC236}">
                <a16:creationId xmlns:a16="http://schemas.microsoft.com/office/drawing/2014/main" id="{97F6C0F8-7D93-B6A1-3759-E44A15751595}"/>
              </a:ext>
            </a:extLst>
          </p:cNvPr>
          <p:cNvSpPr txBox="1"/>
          <p:nvPr/>
        </p:nvSpPr>
        <p:spPr>
          <a:xfrm>
            <a:off x="7342443" y="309520"/>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Kapanış</a:t>
            </a:r>
            <a:endParaRPr lang="en-ID" sz="1200" dirty="0">
              <a:solidFill>
                <a:schemeClr val="accent1"/>
              </a:solidFill>
              <a:ea typeface="Open Sans" pitchFamily="2" charset="0"/>
              <a:cs typeface="Plus Jakarta Sans" pitchFamily="2" charset="0"/>
            </a:endParaRPr>
          </a:p>
        </p:txBody>
      </p:sp>
      <p:sp>
        <p:nvSpPr>
          <p:cNvPr id="6" name="Rectangle: Rounded Corners 274">
            <a:extLst>
              <a:ext uri="{FF2B5EF4-FFF2-40B4-BE49-F238E27FC236}">
                <a16:creationId xmlns:a16="http://schemas.microsoft.com/office/drawing/2014/main" id="{CAD20ADE-6FDD-8AA8-DEA0-F2902B4C4A2A}"/>
              </a:ext>
            </a:extLst>
          </p:cNvPr>
          <p:cNvSpPr/>
          <p:nvPr/>
        </p:nvSpPr>
        <p:spPr>
          <a:xfrm>
            <a:off x="713765" y="4862278"/>
            <a:ext cx="3057543" cy="305484"/>
          </a:xfrm>
          <a:prstGeom prst="roundRect">
            <a:avLst>
              <a:gd name="adj" fmla="val 0"/>
            </a:avLst>
          </a:prstGeom>
          <a:solidFill>
            <a:schemeClr val="accent3">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TextBox 275">
            <a:extLst>
              <a:ext uri="{FF2B5EF4-FFF2-40B4-BE49-F238E27FC236}">
                <a16:creationId xmlns:a16="http://schemas.microsoft.com/office/drawing/2014/main" id="{81220F5B-9611-F6E8-D5DF-48B9DAC39706}"/>
              </a:ext>
            </a:extLst>
          </p:cNvPr>
          <p:cNvSpPr txBox="1"/>
          <p:nvPr/>
        </p:nvSpPr>
        <p:spPr>
          <a:xfrm>
            <a:off x="390474" y="4876520"/>
            <a:ext cx="3704123" cy="276999"/>
          </a:xfrm>
          <a:prstGeom prst="rect">
            <a:avLst/>
          </a:prstGeom>
          <a:noFill/>
        </p:spPr>
        <p:txBody>
          <a:bodyPr wrap="square" rtlCol="0">
            <a:spAutoFit/>
          </a:bodyPr>
          <a:lstStyle/>
          <a:p>
            <a:pPr algn="ctr"/>
            <a:r>
              <a:rPr lang="tr-TR" sz="1200" dirty="0">
                <a:solidFill>
                  <a:schemeClr val="tx2"/>
                </a:solidFill>
                <a:latin typeface="+mj-lt"/>
                <a:cs typeface="Plus Jakarta Sans SemiBold" pitchFamily="2" charset="0"/>
              </a:rPr>
              <a:t>Danışman: </a:t>
            </a:r>
            <a:r>
              <a:rPr lang="en-US" sz="1200" dirty="0">
                <a:solidFill>
                  <a:schemeClr val="tx2"/>
                </a:solidFill>
                <a:latin typeface="+mj-lt"/>
                <a:cs typeface="Plus Jakarta Sans SemiBold" pitchFamily="2" charset="0"/>
              </a:rPr>
              <a:t>Prof. Dr. Efendi NASİBOĞLU</a:t>
            </a:r>
            <a:endParaRPr lang="id-ID" sz="1200" b="1" dirty="0">
              <a:solidFill>
                <a:schemeClr val="accent2"/>
              </a:solidFill>
              <a:latin typeface="+mj-lt"/>
              <a:cs typeface="Plus Jakarta Sans SemiBold" pitchFamily="2" charset="0"/>
            </a:endParaRPr>
          </a:p>
        </p:txBody>
      </p:sp>
      <p:sp>
        <p:nvSpPr>
          <p:cNvPr id="8" name="TextBox 267">
            <a:extLst>
              <a:ext uri="{FF2B5EF4-FFF2-40B4-BE49-F238E27FC236}">
                <a16:creationId xmlns:a16="http://schemas.microsoft.com/office/drawing/2014/main" id="{5AE52490-95EB-56B7-DAAE-4F78B3FBC98D}"/>
              </a:ext>
            </a:extLst>
          </p:cNvPr>
          <p:cNvSpPr txBox="1"/>
          <p:nvPr/>
        </p:nvSpPr>
        <p:spPr>
          <a:xfrm>
            <a:off x="682942" y="3885596"/>
            <a:ext cx="2492058" cy="609654"/>
          </a:xfrm>
          <a:prstGeom prst="rect">
            <a:avLst/>
          </a:prstGeom>
          <a:noFill/>
        </p:spPr>
        <p:txBody>
          <a:bodyPr wrap="square" rtlCol="0">
            <a:spAutoFit/>
          </a:bodyPr>
          <a:lstStyle/>
          <a:p>
            <a:pPr>
              <a:lnSpc>
                <a:spcPct val="150000"/>
              </a:lnSpc>
            </a:pPr>
            <a:r>
              <a:rPr lang="fi-FI" sz="1200" dirty="0">
                <a:solidFill>
                  <a:schemeClr val="tx2"/>
                </a:solidFill>
                <a:ea typeface="Open Sans" pitchFamily="2" charset="0"/>
                <a:cs typeface="Plus Jakarta Sans" pitchFamily="2" charset="0"/>
              </a:rPr>
              <a:t>Eren KARADANA - 2021280031</a:t>
            </a:r>
          </a:p>
          <a:p>
            <a:pPr>
              <a:lnSpc>
                <a:spcPct val="150000"/>
              </a:lnSpc>
            </a:pPr>
            <a:r>
              <a:rPr lang="fi-FI" sz="1200" dirty="0">
                <a:solidFill>
                  <a:schemeClr val="tx2"/>
                </a:solidFill>
                <a:ea typeface="Open Sans" pitchFamily="2" charset="0"/>
                <a:cs typeface="Plus Jakarta Sans" pitchFamily="2" charset="0"/>
              </a:rPr>
              <a:t>Kaan PEHLİVAN - 2021280043</a:t>
            </a:r>
          </a:p>
        </p:txBody>
      </p:sp>
    </p:spTree>
    <p:extLst>
      <p:ext uri="{BB962C8B-B14F-4D97-AF65-F5344CB8AC3E}">
        <p14:creationId xmlns:p14="http://schemas.microsoft.com/office/powerpoint/2010/main" val="1451671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E1309471-FA81-2F10-E058-6E4FFFE8D08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BCCF39F-5B31-DF91-BEDD-AFEF58E96AE7}"/>
              </a:ext>
            </a:extLst>
          </p:cNvPr>
          <p:cNvSpPr>
            <a:spLocks noGrp="1" noRot="1" noMove="1" noResize="1" noEditPoints="1" noAdjustHandles="1" noChangeArrowheads="1" noChangeShapeType="1"/>
          </p:cNvSpPr>
          <p:nvPr/>
        </p:nvSpPr>
        <p:spPr>
          <a:xfrm>
            <a:off x="0" y="3931920"/>
            <a:ext cx="12192000" cy="29260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1" name="TextBox 260">
            <a:extLst>
              <a:ext uri="{FF2B5EF4-FFF2-40B4-BE49-F238E27FC236}">
                <a16:creationId xmlns:a16="http://schemas.microsoft.com/office/drawing/2014/main" id="{F38FD560-0D87-7058-5D91-17FFD13E5780}"/>
              </a:ext>
            </a:extLst>
          </p:cNvPr>
          <p:cNvSpPr txBox="1"/>
          <p:nvPr/>
        </p:nvSpPr>
        <p:spPr>
          <a:xfrm flipH="1">
            <a:off x="799289" y="311351"/>
            <a:ext cx="2375425" cy="307777"/>
          </a:xfrm>
          <a:prstGeom prst="rect">
            <a:avLst/>
          </a:prstGeom>
          <a:noFill/>
        </p:spPr>
        <p:txBody>
          <a:bodyPr wrap="square" rtlCol="0">
            <a:spAutoFit/>
          </a:bodyPr>
          <a:lstStyle/>
          <a:p>
            <a:r>
              <a:rPr lang="en-US" sz="1400" b="1" dirty="0">
                <a:solidFill>
                  <a:schemeClr val="accent1"/>
                </a:solidFill>
                <a:latin typeface="+mj-lt"/>
                <a:ea typeface="Open Sans Medium" pitchFamily="2" charset="0"/>
                <a:cs typeface="Plus Jakarta Sans SemiBold" pitchFamily="2" charset="0"/>
              </a:rPr>
              <a:t>Kafe </a:t>
            </a:r>
            <a:r>
              <a:rPr lang="en-US" sz="1400" b="1" dirty="0" err="1">
                <a:solidFill>
                  <a:schemeClr val="accent1"/>
                </a:solidFill>
                <a:latin typeface="+mj-lt"/>
                <a:ea typeface="Open Sans Medium" pitchFamily="2" charset="0"/>
                <a:cs typeface="Plus Jakarta Sans SemiBold" pitchFamily="2" charset="0"/>
              </a:rPr>
              <a:t>Sipariş</a:t>
            </a:r>
            <a:r>
              <a:rPr lang="en-US" sz="1400" b="1" dirty="0">
                <a:solidFill>
                  <a:schemeClr val="accent1"/>
                </a:solidFill>
                <a:latin typeface="+mj-lt"/>
                <a:ea typeface="Open Sans Medium" pitchFamily="2" charset="0"/>
                <a:cs typeface="Plus Jakarta Sans SemiBold" pitchFamily="2" charset="0"/>
              </a:rPr>
              <a:t> </a:t>
            </a:r>
            <a:r>
              <a:rPr lang="tr-TR" sz="1400" b="1" dirty="0">
                <a:solidFill>
                  <a:schemeClr val="accent1"/>
                </a:solidFill>
                <a:latin typeface="+mj-lt"/>
                <a:ea typeface="Open Sans Medium" pitchFamily="2" charset="0"/>
                <a:cs typeface="Plus Jakarta Sans SemiBold" pitchFamily="2" charset="0"/>
              </a:rPr>
              <a:t>Sistemi</a:t>
            </a:r>
            <a:endParaRPr lang="en-US" sz="1400" b="1" dirty="0">
              <a:solidFill>
                <a:schemeClr val="accent1"/>
              </a:solidFill>
              <a:latin typeface="+mj-lt"/>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15E2C9E9-11BF-DF08-E780-BECB5F9FE6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401" y="332294"/>
            <a:ext cx="265890" cy="265890"/>
          </a:xfrm>
          <a:prstGeom prst="rect">
            <a:avLst/>
          </a:prstGeom>
        </p:spPr>
      </p:pic>
      <p:sp>
        <p:nvSpPr>
          <p:cNvPr id="6" name="Bagan Alur: Pemberhenti 13">
            <a:extLst>
              <a:ext uri="{FF2B5EF4-FFF2-40B4-BE49-F238E27FC236}">
                <a16:creationId xmlns:a16="http://schemas.microsoft.com/office/drawing/2014/main" id="{34E812EB-DBA6-8C0B-CA90-A1AB125E6A31}"/>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33" name="TextBox 32">
            <a:extLst>
              <a:ext uri="{FF2B5EF4-FFF2-40B4-BE49-F238E27FC236}">
                <a16:creationId xmlns:a16="http://schemas.microsoft.com/office/drawing/2014/main" id="{EB3C350E-75D6-24E1-7674-AB9F69998E14}"/>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265" name="TextBox 264">
            <a:extLst>
              <a:ext uri="{FF2B5EF4-FFF2-40B4-BE49-F238E27FC236}">
                <a16:creationId xmlns:a16="http://schemas.microsoft.com/office/drawing/2014/main" id="{3F235A69-9459-5631-0F43-0BFA6A90B05E}"/>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32" name="TextBox 31">
            <a:extLst>
              <a:ext uri="{FF2B5EF4-FFF2-40B4-BE49-F238E27FC236}">
                <a16:creationId xmlns:a16="http://schemas.microsoft.com/office/drawing/2014/main" id="{7C89E52E-CFD2-0C9E-772A-5FB24F933062}"/>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grpSp>
        <p:nvGrpSpPr>
          <p:cNvPr id="12" name="Group 11">
            <a:extLst>
              <a:ext uri="{FF2B5EF4-FFF2-40B4-BE49-F238E27FC236}">
                <a16:creationId xmlns:a16="http://schemas.microsoft.com/office/drawing/2014/main" id="{B9712F8E-25F8-7DC3-94B4-B729D9700A64}"/>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8D8F9975-9C8B-8442-2738-97EDA2583B19}"/>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8A5F6877-E7E6-DC41-E5F8-1922AC5BC148}"/>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8" name="Graphic 17">
                <a:extLst>
                  <a:ext uri="{FF2B5EF4-FFF2-40B4-BE49-F238E27FC236}">
                    <a16:creationId xmlns:a16="http://schemas.microsoft.com/office/drawing/2014/main" id="{893B13F4-F43C-DE31-F4C7-E4429F750C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D0EF604C-0AA6-8FF1-C340-061932A75A93}"/>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 name="Graphic 15">
              <a:extLst>
                <a:ext uri="{FF2B5EF4-FFF2-40B4-BE49-F238E27FC236}">
                  <a16:creationId xmlns:a16="http://schemas.microsoft.com/office/drawing/2014/main" id="{15688EC5-D197-850C-B2B3-DB10027976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27090" y="380005"/>
              <a:ext cx="202099" cy="202099"/>
            </a:xfrm>
            <a:prstGeom prst="rect">
              <a:avLst/>
            </a:prstGeom>
          </p:spPr>
        </p:pic>
      </p:grpSp>
      <p:sp>
        <p:nvSpPr>
          <p:cNvPr id="19" name="TextBox 18">
            <a:extLst>
              <a:ext uri="{FF2B5EF4-FFF2-40B4-BE49-F238E27FC236}">
                <a16:creationId xmlns:a16="http://schemas.microsoft.com/office/drawing/2014/main" id="{E69F8FD2-6B6A-2B2D-0009-F1EB4A3D2E1D}"/>
              </a:ext>
            </a:extLst>
          </p:cNvPr>
          <p:cNvSpPr txBox="1"/>
          <p:nvPr/>
        </p:nvSpPr>
        <p:spPr>
          <a:xfrm flipH="1">
            <a:off x="799290" y="1213818"/>
            <a:ext cx="4456889" cy="646331"/>
          </a:xfrm>
          <a:prstGeom prst="rect">
            <a:avLst/>
          </a:prstGeom>
          <a:noFill/>
        </p:spPr>
        <p:txBody>
          <a:bodyPr wrap="square" rtlCol="0">
            <a:spAutoFit/>
          </a:bodyPr>
          <a:lstStyle/>
          <a:p>
            <a:r>
              <a:rPr lang="tr-TR" sz="3600" dirty="0">
                <a:solidFill>
                  <a:schemeClr val="tx2"/>
                </a:solidFill>
                <a:latin typeface="Plus Jakarta Sans SemiBold" pitchFamily="2" charset="0"/>
                <a:ea typeface="Open Sans Medium" pitchFamily="2" charset="0"/>
                <a:cs typeface="Plus Jakarta Sans SemiBold" pitchFamily="2" charset="0"/>
              </a:rPr>
              <a:t>Mobil</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28" name="Rectangle: Rounded Corners 27">
            <a:extLst>
              <a:ext uri="{FF2B5EF4-FFF2-40B4-BE49-F238E27FC236}">
                <a16:creationId xmlns:a16="http://schemas.microsoft.com/office/drawing/2014/main" id="{5FF618DF-E5D5-A9A7-BE4E-D8D98A3BDF24}"/>
              </a:ext>
            </a:extLst>
          </p:cNvPr>
          <p:cNvSpPr/>
          <p:nvPr/>
        </p:nvSpPr>
        <p:spPr>
          <a:xfrm>
            <a:off x="727270" y="2310923"/>
            <a:ext cx="4277546" cy="26589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TextBox 25">
            <a:extLst>
              <a:ext uri="{FF2B5EF4-FFF2-40B4-BE49-F238E27FC236}">
                <a16:creationId xmlns:a16="http://schemas.microsoft.com/office/drawing/2014/main" id="{0282413E-9E3A-D90F-B66C-9DC2E3B578F2}"/>
              </a:ext>
            </a:extLst>
          </p:cNvPr>
          <p:cNvSpPr txBox="1"/>
          <p:nvPr/>
        </p:nvSpPr>
        <p:spPr>
          <a:xfrm>
            <a:off x="787009" y="1860149"/>
            <a:ext cx="4469170" cy="646331"/>
          </a:xfrm>
          <a:prstGeom prst="rect">
            <a:avLst/>
          </a:prstGeom>
          <a:noFill/>
        </p:spPr>
        <p:txBody>
          <a:bodyPr wrap="square">
            <a:spAutoFit/>
          </a:bodyPr>
          <a:lstStyle/>
          <a:p>
            <a:r>
              <a:rPr lang="tr-TR" sz="3600" dirty="0">
                <a:solidFill>
                  <a:schemeClr val="accent1"/>
                </a:solidFill>
                <a:latin typeface="Plus Jakarta Sans SemiBold" pitchFamily="2" charset="0"/>
                <a:ea typeface="Open Sans Medium" pitchFamily="2" charset="0"/>
                <a:cs typeface="Plus Jakarta Sans SemiBold" pitchFamily="2" charset="0"/>
              </a:rPr>
              <a:t>Sipariş Uygulaması</a:t>
            </a:r>
            <a:endParaRPr lang="id-ID" sz="3600" dirty="0">
              <a:solidFill>
                <a:schemeClr val="accent1"/>
              </a:solidFill>
            </a:endParaRPr>
          </a:p>
        </p:txBody>
      </p:sp>
      <p:pic>
        <p:nvPicPr>
          <p:cNvPr id="3" name="Image 1" descr="preencoded.png">
            <a:extLst>
              <a:ext uri="{FF2B5EF4-FFF2-40B4-BE49-F238E27FC236}">
                <a16:creationId xmlns:a16="http://schemas.microsoft.com/office/drawing/2014/main" id="{271C751F-7A9F-9339-04E6-989CA3087041}"/>
              </a:ext>
            </a:extLst>
          </p:cNvPr>
          <p:cNvPicPr>
            <a:picLocks noChangeAspect="1"/>
          </p:cNvPicPr>
          <p:nvPr/>
        </p:nvPicPr>
        <p:blipFill>
          <a:blip r:embed="rId8"/>
          <a:stretch>
            <a:fillRect/>
          </a:stretch>
        </p:blipFill>
        <p:spPr>
          <a:xfrm>
            <a:off x="8466814" y="697700"/>
            <a:ext cx="2854279" cy="5858551"/>
          </a:xfrm>
          <a:prstGeom prst="rect">
            <a:avLst/>
          </a:prstGeom>
        </p:spPr>
      </p:pic>
      <p:sp>
        <p:nvSpPr>
          <p:cNvPr id="256" name="TextBox 255">
            <a:extLst>
              <a:ext uri="{FF2B5EF4-FFF2-40B4-BE49-F238E27FC236}">
                <a16:creationId xmlns:a16="http://schemas.microsoft.com/office/drawing/2014/main" id="{B06E1DA1-1BC3-9058-2172-68BB8DABCC52}"/>
              </a:ext>
            </a:extLst>
          </p:cNvPr>
          <p:cNvSpPr txBox="1"/>
          <p:nvPr/>
        </p:nvSpPr>
        <p:spPr>
          <a:xfrm>
            <a:off x="798780" y="3072030"/>
            <a:ext cx="4681122" cy="617733"/>
          </a:xfrm>
          <a:prstGeom prst="rect">
            <a:avLst/>
          </a:prstGeom>
          <a:noFill/>
        </p:spPr>
        <p:txBody>
          <a:bodyPr wrap="square">
            <a:spAutoFit/>
          </a:bodyPr>
          <a:lstStyle/>
          <a:p>
            <a:pPr>
              <a:lnSpc>
                <a:spcPct val="150000"/>
              </a:lnSpc>
            </a:pPr>
            <a:r>
              <a:rPr lang="tr-TR" sz="1200" dirty="0">
                <a:solidFill>
                  <a:schemeClr val="tx1">
                    <a:lumMod val="75000"/>
                    <a:lumOff val="25000"/>
                  </a:schemeClr>
                </a:solidFill>
                <a:effectLst/>
              </a:rPr>
              <a:t>Kullanıcıları </a:t>
            </a:r>
            <a:r>
              <a:rPr lang="tr-TR" sz="1200" dirty="0">
                <a:solidFill>
                  <a:schemeClr val="tx1">
                    <a:lumMod val="75000"/>
                    <a:lumOff val="25000"/>
                  </a:schemeClr>
                </a:solidFill>
              </a:rPr>
              <a:t>kayıt olma ekranına yönlendirilmeden önce ufak bir tanıtımla karşılıyoruz.</a:t>
            </a:r>
            <a:endParaRPr lang="en-US" sz="1200" dirty="0">
              <a:solidFill>
                <a:schemeClr val="tx1">
                  <a:lumMod val="75000"/>
                  <a:lumOff val="25000"/>
                </a:schemeClr>
              </a:solidFill>
              <a:effectLst/>
            </a:endParaRPr>
          </a:p>
        </p:txBody>
      </p:sp>
      <p:sp>
        <p:nvSpPr>
          <p:cNvPr id="257" name="Rectangle 256">
            <a:extLst>
              <a:ext uri="{FF2B5EF4-FFF2-40B4-BE49-F238E27FC236}">
                <a16:creationId xmlns:a16="http://schemas.microsoft.com/office/drawing/2014/main" id="{D99396B5-21C3-B0C7-B6FB-12C74E89FD56}"/>
              </a:ext>
            </a:extLst>
          </p:cNvPr>
          <p:cNvSpPr/>
          <p:nvPr/>
        </p:nvSpPr>
        <p:spPr>
          <a:xfrm>
            <a:off x="791550" y="2792441"/>
            <a:ext cx="2115498" cy="276999"/>
          </a:xfrm>
          <a:prstGeom prst="rect">
            <a:avLst/>
          </a:prstGeom>
          <a:noFill/>
        </p:spPr>
        <p:txBody>
          <a:bodyPr wrap="square" rtlCol="0">
            <a:spAutoFit/>
          </a:bodyPr>
          <a:lstStyle/>
          <a:p>
            <a:r>
              <a:rPr lang="tr-TR" sz="1200" u="sng" dirty="0">
                <a:solidFill>
                  <a:schemeClr val="tx2"/>
                </a:solidFill>
                <a:latin typeface="+mj-lt"/>
                <a:ea typeface="Inter" panose="020B0502030000000004" pitchFamily="34" charset="0"/>
                <a:cs typeface="Plus Jakarta Sans Medium" pitchFamily="2" charset="0"/>
              </a:rPr>
              <a:t>Tanıtım Ekranı</a:t>
            </a:r>
            <a:endParaRPr lang="en-US" sz="1200" u="sng" dirty="0">
              <a:solidFill>
                <a:schemeClr val="tx2"/>
              </a:solidFill>
              <a:latin typeface="+mj-lt"/>
              <a:ea typeface="Inter" panose="020B0502030000000004" pitchFamily="34" charset="0"/>
              <a:cs typeface="Plus Jakarta Sans Medium" pitchFamily="2" charset="0"/>
            </a:endParaRPr>
          </a:p>
        </p:txBody>
      </p:sp>
      <p:sp>
        <p:nvSpPr>
          <p:cNvPr id="8" name="Rectangle: Rounded Corners 7">
            <a:extLst>
              <a:ext uri="{FF2B5EF4-FFF2-40B4-BE49-F238E27FC236}">
                <a16:creationId xmlns:a16="http://schemas.microsoft.com/office/drawing/2014/main" id="{C0195099-0766-7C23-D620-F3C0E21BA240}"/>
              </a:ext>
            </a:extLst>
          </p:cNvPr>
          <p:cNvSpPr/>
          <p:nvPr/>
        </p:nvSpPr>
        <p:spPr>
          <a:xfrm>
            <a:off x="533401" y="4486500"/>
            <a:ext cx="6986080" cy="1800000"/>
          </a:xfrm>
          <a:prstGeom prst="roundRect">
            <a:avLst>
              <a:gd name="adj" fmla="val 0"/>
            </a:avLst>
          </a:prstGeom>
          <a:solidFill>
            <a:schemeClr val="accent2"/>
          </a:solidFill>
          <a:ln>
            <a:noFill/>
          </a:ln>
          <a:effectLst>
            <a:outerShdw blurRad="1270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a:extLst>
              <a:ext uri="{FF2B5EF4-FFF2-40B4-BE49-F238E27FC236}">
                <a16:creationId xmlns:a16="http://schemas.microsoft.com/office/drawing/2014/main" id="{7ED83912-066B-EF91-AA2B-953E7907047F}"/>
              </a:ext>
            </a:extLst>
          </p:cNvPr>
          <p:cNvSpPr txBox="1"/>
          <p:nvPr/>
        </p:nvSpPr>
        <p:spPr>
          <a:xfrm>
            <a:off x="971513" y="5193885"/>
            <a:ext cx="1460390" cy="886653"/>
          </a:xfrm>
          <a:prstGeom prst="rect">
            <a:avLst/>
          </a:prstGeom>
          <a:noFill/>
        </p:spPr>
        <p:txBody>
          <a:bodyPr wrap="square" rtlCol="0">
            <a:spAutoFit/>
          </a:bodyPr>
          <a:lstStyle/>
          <a:p>
            <a:pPr algn="ctr">
              <a:lnSpc>
                <a:spcPct val="150000"/>
              </a:lnSpc>
            </a:pPr>
            <a:r>
              <a:rPr lang="en-US" sz="1200" dirty="0" err="1">
                <a:solidFill>
                  <a:schemeClr val="bg1"/>
                </a:solidFill>
                <a:cs typeface="Poppins" panose="00000500000000000000" pitchFamily="2" charset="0"/>
              </a:rPr>
              <a:t>Kullanıcılar</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hızlıca</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ürün</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seçip</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sipariş</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verebilir</a:t>
            </a:r>
            <a:r>
              <a:rPr lang="en-US" sz="1200" dirty="0">
                <a:solidFill>
                  <a:schemeClr val="bg1"/>
                </a:solidFill>
                <a:cs typeface="Poppins" panose="00000500000000000000" pitchFamily="2" charset="0"/>
              </a:rPr>
              <a:t>.</a:t>
            </a:r>
          </a:p>
        </p:txBody>
      </p:sp>
      <p:sp>
        <p:nvSpPr>
          <p:cNvPr id="11" name="TextBox 10">
            <a:extLst>
              <a:ext uri="{FF2B5EF4-FFF2-40B4-BE49-F238E27FC236}">
                <a16:creationId xmlns:a16="http://schemas.microsoft.com/office/drawing/2014/main" id="{4FBF3EAB-6956-F0AF-D1FB-54D0E621F39C}"/>
              </a:ext>
            </a:extLst>
          </p:cNvPr>
          <p:cNvSpPr txBox="1"/>
          <p:nvPr/>
        </p:nvSpPr>
        <p:spPr>
          <a:xfrm>
            <a:off x="1077360" y="4773581"/>
            <a:ext cx="1641117" cy="338554"/>
          </a:xfrm>
          <a:prstGeom prst="rect">
            <a:avLst/>
          </a:prstGeom>
          <a:noFill/>
        </p:spPr>
        <p:txBody>
          <a:bodyPr wrap="square" rtlCol="0">
            <a:spAutoFit/>
          </a:bodyPr>
          <a:lstStyle/>
          <a:p>
            <a:r>
              <a:rPr lang="tr-TR" sz="1600" b="1" dirty="0">
                <a:solidFill>
                  <a:schemeClr val="accent1"/>
                </a:solidFill>
                <a:latin typeface="+mj-lt"/>
                <a:cs typeface="Sora" pitchFamily="2" charset="0"/>
              </a:rPr>
              <a:t>Hızlı ve Kolay</a:t>
            </a:r>
            <a:endParaRPr lang="en-US" sz="1600" b="1" dirty="0">
              <a:solidFill>
                <a:schemeClr val="accent1"/>
              </a:solidFill>
              <a:latin typeface="+mj-lt"/>
              <a:cs typeface="Sora" pitchFamily="2" charset="0"/>
            </a:endParaRPr>
          </a:p>
        </p:txBody>
      </p:sp>
      <p:sp>
        <p:nvSpPr>
          <p:cNvPr id="20" name="TextBox 19">
            <a:extLst>
              <a:ext uri="{FF2B5EF4-FFF2-40B4-BE49-F238E27FC236}">
                <a16:creationId xmlns:a16="http://schemas.microsoft.com/office/drawing/2014/main" id="{940DADB1-56DD-0F70-698F-6DAB72D667B4}"/>
              </a:ext>
            </a:extLst>
          </p:cNvPr>
          <p:cNvSpPr txBox="1"/>
          <p:nvPr/>
        </p:nvSpPr>
        <p:spPr>
          <a:xfrm>
            <a:off x="3307025" y="5204257"/>
            <a:ext cx="1460390" cy="886653"/>
          </a:xfrm>
          <a:prstGeom prst="rect">
            <a:avLst/>
          </a:prstGeom>
          <a:noFill/>
        </p:spPr>
        <p:txBody>
          <a:bodyPr wrap="square" rtlCol="0">
            <a:spAutoFit/>
          </a:bodyPr>
          <a:lstStyle/>
          <a:p>
            <a:pPr algn="ctr">
              <a:lnSpc>
                <a:spcPct val="150000"/>
              </a:lnSpc>
            </a:pPr>
            <a:r>
              <a:rPr lang="en-US" sz="1200" dirty="0" err="1">
                <a:solidFill>
                  <a:schemeClr val="bg1"/>
                </a:solidFill>
                <a:cs typeface="Poppins" panose="00000500000000000000" pitchFamily="2" charset="0"/>
              </a:rPr>
              <a:t>Favoriler</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ve</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geçmişe</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dayalı</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öneriler</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sunar</a:t>
            </a:r>
            <a:r>
              <a:rPr lang="en-US" sz="1200" dirty="0">
                <a:solidFill>
                  <a:schemeClr val="bg1"/>
                </a:solidFill>
                <a:cs typeface="Poppins" panose="00000500000000000000" pitchFamily="2" charset="0"/>
              </a:rPr>
              <a:t>.</a:t>
            </a:r>
          </a:p>
        </p:txBody>
      </p:sp>
      <p:sp>
        <p:nvSpPr>
          <p:cNvPr id="21" name="TextBox 20">
            <a:extLst>
              <a:ext uri="{FF2B5EF4-FFF2-40B4-BE49-F238E27FC236}">
                <a16:creationId xmlns:a16="http://schemas.microsoft.com/office/drawing/2014/main" id="{0991D93D-86A6-D13C-B7DC-72FE973ECD3B}"/>
              </a:ext>
            </a:extLst>
          </p:cNvPr>
          <p:cNvSpPr txBox="1"/>
          <p:nvPr/>
        </p:nvSpPr>
        <p:spPr>
          <a:xfrm>
            <a:off x="3262436" y="4773581"/>
            <a:ext cx="1778466" cy="338554"/>
          </a:xfrm>
          <a:prstGeom prst="rect">
            <a:avLst/>
          </a:prstGeom>
          <a:noFill/>
        </p:spPr>
        <p:txBody>
          <a:bodyPr wrap="square" rtlCol="0">
            <a:spAutoFit/>
          </a:bodyPr>
          <a:lstStyle/>
          <a:p>
            <a:r>
              <a:rPr lang="tr-TR" sz="1600" b="1" dirty="0">
                <a:solidFill>
                  <a:schemeClr val="accent1"/>
                </a:solidFill>
                <a:latin typeface="+mj-lt"/>
                <a:cs typeface="Sora" pitchFamily="2" charset="0"/>
              </a:rPr>
              <a:t>Kişiselleştirilmiş</a:t>
            </a:r>
            <a:endParaRPr lang="en-US" sz="1600" b="1" dirty="0">
              <a:solidFill>
                <a:schemeClr val="accent1"/>
              </a:solidFill>
              <a:latin typeface="+mj-lt"/>
              <a:cs typeface="Sora" pitchFamily="2" charset="0"/>
            </a:endParaRPr>
          </a:p>
        </p:txBody>
      </p:sp>
      <p:sp>
        <p:nvSpPr>
          <p:cNvPr id="23" name="TextBox 22">
            <a:extLst>
              <a:ext uri="{FF2B5EF4-FFF2-40B4-BE49-F238E27FC236}">
                <a16:creationId xmlns:a16="http://schemas.microsoft.com/office/drawing/2014/main" id="{ED977A18-8F35-21E6-72B9-1C502F3C8EE1}"/>
              </a:ext>
            </a:extLst>
          </p:cNvPr>
          <p:cNvSpPr txBox="1"/>
          <p:nvPr/>
        </p:nvSpPr>
        <p:spPr>
          <a:xfrm>
            <a:off x="5589479" y="5204257"/>
            <a:ext cx="1460390" cy="886653"/>
          </a:xfrm>
          <a:prstGeom prst="rect">
            <a:avLst/>
          </a:prstGeom>
          <a:noFill/>
        </p:spPr>
        <p:txBody>
          <a:bodyPr wrap="square" rtlCol="0">
            <a:spAutoFit/>
          </a:bodyPr>
          <a:lstStyle/>
          <a:p>
            <a:pPr algn="ctr">
              <a:lnSpc>
                <a:spcPct val="150000"/>
              </a:lnSpc>
            </a:pPr>
            <a:r>
              <a:rPr lang="en-US" sz="1200" dirty="0" err="1">
                <a:solidFill>
                  <a:schemeClr val="bg1"/>
                </a:solidFill>
                <a:cs typeface="Poppins" panose="00000500000000000000" pitchFamily="2" charset="0"/>
              </a:rPr>
              <a:t>Siparişler</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gerçek</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zamanlı</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ve</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hatasız</a:t>
            </a:r>
            <a:r>
              <a:rPr lang="en-US" sz="1200" dirty="0">
                <a:solidFill>
                  <a:schemeClr val="bg1"/>
                </a:solidFill>
                <a:cs typeface="Poppins" panose="00000500000000000000" pitchFamily="2" charset="0"/>
              </a:rPr>
              <a:t> </a:t>
            </a:r>
            <a:r>
              <a:rPr lang="en-US" sz="1200" dirty="0" err="1">
                <a:solidFill>
                  <a:schemeClr val="bg1"/>
                </a:solidFill>
                <a:cs typeface="Poppins" panose="00000500000000000000" pitchFamily="2" charset="0"/>
              </a:rPr>
              <a:t>iletilir</a:t>
            </a:r>
            <a:r>
              <a:rPr lang="en-US" sz="1200" dirty="0">
                <a:solidFill>
                  <a:schemeClr val="bg1"/>
                </a:solidFill>
                <a:cs typeface="Poppins" panose="00000500000000000000" pitchFamily="2" charset="0"/>
              </a:rPr>
              <a:t>.</a:t>
            </a:r>
          </a:p>
        </p:txBody>
      </p:sp>
      <p:sp>
        <p:nvSpPr>
          <p:cNvPr id="24" name="TextBox 23">
            <a:extLst>
              <a:ext uri="{FF2B5EF4-FFF2-40B4-BE49-F238E27FC236}">
                <a16:creationId xmlns:a16="http://schemas.microsoft.com/office/drawing/2014/main" id="{FC044C53-BA24-B569-B497-8976CA8A5F58}"/>
              </a:ext>
            </a:extLst>
          </p:cNvPr>
          <p:cNvSpPr txBox="1"/>
          <p:nvPr/>
        </p:nvSpPr>
        <p:spPr>
          <a:xfrm>
            <a:off x="5699153" y="4773581"/>
            <a:ext cx="1205636" cy="338554"/>
          </a:xfrm>
          <a:prstGeom prst="rect">
            <a:avLst/>
          </a:prstGeom>
          <a:noFill/>
        </p:spPr>
        <p:txBody>
          <a:bodyPr wrap="square" rtlCol="0">
            <a:spAutoFit/>
          </a:bodyPr>
          <a:lstStyle/>
          <a:p>
            <a:r>
              <a:rPr lang="tr-TR" sz="1600" b="1" dirty="0">
                <a:solidFill>
                  <a:schemeClr val="accent1"/>
                </a:solidFill>
                <a:latin typeface="+mj-lt"/>
                <a:cs typeface="Sora" pitchFamily="2" charset="0"/>
              </a:rPr>
              <a:t>Anlık Takip</a:t>
            </a:r>
            <a:endParaRPr lang="en-US" sz="1600" b="1" dirty="0">
              <a:solidFill>
                <a:schemeClr val="accent1"/>
              </a:solidFill>
              <a:latin typeface="+mj-lt"/>
              <a:cs typeface="Sora" pitchFamily="2" charset="0"/>
            </a:endParaRPr>
          </a:p>
        </p:txBody>
      </p:sp>
      <p:cxnSp>
        <p:nvCxnSpPr>
          <p:cNvPr id="53" name="Straight Connector 52">
            <a:extLst>
              <a:ext uri="{FF2B5EF4-FFF2-40B4-BE49-F238E27FC236}">
                <a16:creationId xmlns:a16="http://schemas.microsoft.com/office/drawing/2014/main" id="{66674D59-E842-34DD-7216-265789860864}"/>
              </a:ext>
            </a:extLst>
          </p:cNvPr>
          <p:cNvCxnSpPr>
            <a:cxnSpLocks/>
          </p:cNvCxnSpPr>
          <p:nvPr/>
        </p:nvCxnSpPr>
        <p:spPr>
          <a:xfrm>
            <a:off x="1188720" y="5201415"/>
            <a:ext cx="10058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C7B0BC9-259A-5C68-6CDD-249055834829}"/>
              </a:ext>
            </a:extLst>
          </p:cNvPr>
          <p:cNvCxnSpPr>
            <a:cxnSpLocks/>
          </p:cNvCxnSpPr>
          <p:nvPr/>
        </p:nvCxnSpPr>
        <p:spPr>
          <a:xfrm>
            <a:off x="3520440" y="5201415"/>
            <a:ext cx="1016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30794E2-2A4E-E841-EE64-E8404B93A3B3}"/>
              </a:ext>
            </a:extLst>
          </p:cNvPr>
          <p:cNvCxnSpPr>
            <a:cxnSpLocks/>
          </p:cNvCxnSpPr>
          <p:nvPr/>
        </p:nvCxnSpPr>
        <p:spPr>
          <a:xfrm>
            <a:off x="5811829" y="5201415"/>
            <a:ext cx="101569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6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8137EC1D-BB10-9CFE-8A90-80859DF19C7A}"/>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FDCE6DDA-14F8-9F6D-A85A-753C060BA292}"/>
              </a:ext>
            </a:extLst>
          </p:cNvPr>
          <p:cNvSpPr/>
          <p:nvPr/>
        </p:nvSpPr>
        <p:spPr>
          <a:xfrm>
            <a:off x="-81281" y="2379325"/>
            <a:ext cx="5969569" cy="26007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1" name="TextBox 260">
            <a:extLst>
              <a:ext uri="{FF2B5EF4-FFF2-40B4-BE49-F238E27FC236}">
                <a16:creationId xmlns:a16="http://schemas.microsoft.com/office/drawing/2014/main" id="{FBA8CCF8-E196-6643-3A3C-1334B1A4CDB8}"/>
              </a:ext>
            </a:extLst>
          </p:cNvPr>
          <p:cNvSpPr txBox="1"/>
          <p:nvPr/>
        </p:nvSpPr>
        <p:spPr>
          <a:xfrm flipH="1">
            <a:off x="799289" y="311351"/>
            <a:ext cx="2118571"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CA89BB1C-6A60-83AC-C959-61B7CDF996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1" y="332294"/>
            <a:ext cx="265890" cy="265890"/>
          </a:xfrm>
          <a:prstGeom prst="rect">
            <a:avLst/>
          </a:prstGeom>
        </p:spPr>
      </p:pic>
      <p:grpSp>
        <p:nvGrpSpPr>
          <p:cNvPr id="12" name="Group 11">
            <a:extLst>
              <a:ext uri="{FF2B5EF4-FFF2-40B4-BE49-F238E27FC236}">
                <a16:creationId xmlns:a16="http://schemas.microsoft.com/office/drawing/2014/main" id="{97A7007A-1F5E-0A3B-2AC1-C2414D6485E9}"/>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D7020A5B-44F8-F2B1-BA9D-DAAAE8D1FBBD}"/>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F3D38C5A-C7AE-CDDB-23B6-61921950016A}"/>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8" name="Graphic 17">
                <a:extLst>
                  <a:ext uri="{FF2B5EF4-FFF2-40B4-BE49-F238E27FC236}">
                    <a16:creationId xmlns:a16="http://schemas.microsoft.com/office/drawing/2014/main" id="{F441260E-7E41-1EFB-17B2-385CDEAC85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9208B46C-B0F7-737B-1B3E-D803A881C9C8}"/>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 name="Graphic 15">
              <a:extLst>
                <a:ext uri="{FF2B5EF4-FFF2-40B4-BE49-F238E27FC236}">
                  <a16:creationId xmlns:a16="http://schemas.microsoft.com/office/drawing/2014/main" id="{A8B9C8C2-99AB-A7A8-7533-E3D8944E84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26" name="TextBox 25">
            <a:extLst>
              <a:ext uri="{FF2B5EF4-FFF2-40B4-BE49-F238E27FC236}">
                <a16:creationId xmlns:a16="http://schemas.microsoft.com/office/drawing/2014/main" id="{1F0C78B0-F9E9-3D38-8CCB-E1B9115782B2}"/>
              </a:ext>
            </a:extLst>
          </p:cNvPr>
          <p:cNvSpPr txBox="1"/>
          <p:nvPr/>
        </p:nvSpPr>
        <p:spPr>
          <a:xfrm flipH="1">
            <a:off x="6775422" y="1233192"/>
            <a:ext cx="4456889" cy="646331"/>
          </a:xfrm>
          <a:prstGeom prst="rect">
            <a:avLst/>
          </a:prstGeom>
          <a:noFill/>
        </p:spPr>
        <p:txBody>
          <a:bodyPr wrap="square" rtlCol="0">
            <a:spAutoFit/>
          </a:bodyPr>
          <a:lstStyle/>
          <a:p>
            <a:r>
              <a:rPr lang="tr-TR" sz="3600" dirty="0">
                <a:solidFill>
                  <a:schemeClr val="tx2"/>
                </a:solidFill>
                <a:latin typeface="Plus Jakarta Sans SemiBold" pitchFamily="2" charset="0"/>
                <a:ea typeface="Open Sans Medium" pitchFamily="2" charset="0"/>
                <a:cs typeface="Plus Jakarta Sans SemiBold" pitchFamily="2" charset="0"/>
              </a:rPr>
              <a:t>Kayıt ve Giriş</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28" name="Rectangle: Rounded Corners 27">
            <a:extLst>
              <a:ext uri="{FF2B5EF4-FFF2-40B4-BE49-F238E27FC236}">
                <a16:creationId xmlns:a16="http://schemas.microsoft.com/office/drawing/2014/main" id="{1CF63532-5D62-F650-5B50-39A9275D8315}"/>
              </a:ext>
            </a:extLst>
          </p:cNvPr>
          <p:cNvSpPr/>
          <p:nvPr/>
        </p:nvSpPr>
        <p:spPr>
          <a:xfrm>
            <a:off x="6715683" y="2202688"/>
            <a:ext cx="3664324" cy="393499"/>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TextBox 28">
            <a:extLst>
              <a:ext uri="{FF2B5EF4-FFF2-40B4-BE49-F238E27FC236}">
                <a16:creationId xmlns:a16="http://schemas.microsoft.com/office/drawing/2014/main" id="{5F081A01-9A0F-F104-E4C7-1E4490C1D956}"/>
              </a:ext>
            </a:extLst>
          </p:cNvPr>
          <p:cNvSpPr txBox="1"/>
          <p:nvPr/>
        </p:nvSpPr>
        <p:spPr>
          <a:xfrm>
            <a:off x="6775422" y="1879523"/>
            <a:ext cx="3604585" cy="646331"/>
          </a:xfrm>
          <a:prstGeom prst="rect">
            <a:avLst/>
          </a:prstGeom>
          <a:noFill/>
        </p:spPr>
        <p:txBody>
          <a:bodyPr wrap="square">
            <a:spAutoFit/>
          </a:bodyPr>
          <a:lstStyle/>
          <a:p>
            <a:r>
              <a:rPr lang="tr-TR" sz="3600" dirty="0">
                <a:solidFill>
                  <a:schemeClr val="accent1"/>
                </a:solidFill>
                <a:latin typeface="Plus Jakarta Sans SemiBold" pitchFamily="2" charset="0"/>
                <a:ea typeface="Open Sans Medium" pitchFamily="2" charset="0"/>
                <a:cs typeface="Plus Jakarta Sans SemiBold" pitchFamily="2" charset="0"/>
              </a:rPr>
              <a:t>Arayüzü</a:t>
            </a:r>
            <a:endParaRPr lang="id-ID" sz="3600" dirty="0">
              <a:solidFill>
                <a:schemeClr val="accent1"/>
              </a:solidFill>
            </a:endParaRPr>
          </a:p>
        </p:txBody>
      </p:sp>
      <p:sp>
        <p:nvSpPr>
          <p:cNvPr id="61" name="Rectangle 60">
            <a:extLst>
              <a:ext uri="{FF2B5EF4-FFF2-40B4-BE49-F238E27FC236}">
                <a16:creationId xmlns:a16="http://schemas.microsoft.com/office/drawing/2014/main" id="{B9E571BD-5AB2-313D-414C-1486EDB950B7}"/>
              </a:ext>
            </a:extLst>
          </p:cNvPr>
          <p:cNvSpPr/>
          <p:nvPr/>
        </p:nvSpPr>
        <p:spPr>
          <a:xfrm>
            <a:off x="6864251" y="4558837"/>
            <a:ext cx="531808" cy="531808"/>
          </a:xfrm>
          <a:prstGeom prst="rect">
            <a:avLst/>
          </a:prstGeom>
          <a:solidFill>
            <a:schemeClr val="bg2"/>
          </a:solid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2"/>
              </a:solidFill>
              <a:ea typeface="Inter 18pt" panose="02000503000000020004" pitchFamily="2" charset="0"/>
              <a:cs typeface="Poppins" panose="00000500000000000000" pitchFamily="2" charset="0"/>
            </a:endParaRPr>
          </a:p>
        </p:txBody>
      </p:sp>
      <p:sp>
        <p:nvSpPr>
          <p:cNvPr id="62" name="Google Shape;734;p13">
            <a:extLst>
              <a:ext uri="{FF2B5EF4-FFF2-40B4-BE49-F238E27FC236}">
                <a16:creationId xmlns:a16="http://schemas.microsoft.com/office/drawing/2014/main" id="{EEE1899A-CC83-5F03-D916-BB7230FDB491}"/>
              </a:ext>
            </a:extLst>
          </p:cNvPr>
          <p:cNvSpPr/>
          <p:nvPr/>
        </p:nvSpPr>
        <p:spPr>
          <a:xfrm>
            <a:off x="6843334" y="6421619"/>
            <a:ext cx="4271535" cy="97761"/>
          </a:xfrm>
          <a:prstGeom prst="roundRect">
            <a:avLst>
              <a:gd name="adj" fmla="val 50000"/>
            </a:avLst>
          </a:prstGeom>
          <a:solidFill>
            <a:srgbClr val="A5A5A5">
              <a:alpha val="20000"/>
            </a:srgbClr>
          </a:solidFill>
          <a:ln>
            <a:noFill/>
          </a:ln>
        </p:spPr>
        <p:txBody>
          <a:bodyPr spcFirstLastPara="1" wrap="square" lIns="91425" tIns="45700" rIns="91425" bIns="45700" anchor="ctr" anchorCtr="0">
            <a:noAutofit/>
          </a:bodyPr>
          <a:lstStyle/>
          <a:p>
            <a:pPr marL="0" marR="0" lvl="0" indent="0" rtl="0">
              <a:spcBef>
                <a:spcPts val="0"/>
              </a:spcBef>
              <a:spcAft>
                <a:spcPts val="0"/>
              </a:spcAft>
              <a:buNone/>
            </a:pPr>
            <a:endParaRPr sz="1125">
              <a:solidFill>
                <a:srgbClr val="7F7F7F"/>
              </a:solidFill>
              <a:ea typeface="Arial"/>
              <a:cs typeface="Plus Jakarta Sans Medium" pitchFamily="2" charset="0"/>
              <a:sym typeface="Arial"/>
            </a:endParaRPr>
          </a:p>
        </p:txBody>
      </p:sp>
      <p:sp>
        <p:nvSpPr>
          <p:cNvPr id="63" name="Google Shape;735;p13">
            <a:extLst>
              <a:ext uri="{FF2B5EF4-FFF2-40B4-BE49-F238E27FC236}">
                <a16:creationId xmlns:a16="http://schemas.microsoft.com/office/drawing/2014/main" id="{4066A0C2-F23A-D4A7-81FA-7991CA21E8D4}"/>
              </a:ext>
            </a:extLst>
          </p:cNvPr>
          <p:cNvSpPr/>
          <p:nvPr/>
        </p:nvSpPr>
        <p:spPr>
          <a:xfrm>
            <a:off x="6843336" y="6443136"/>
            <a:ext cx="4181227" cy="76244"/>
          </a:xfrm>
          <a:prstGeom prst="roundRect">
            <a:avLst>
              <a:gd name="adj" fmla="val 50000"/>
            </a:avLst>
          </a:prstGeom>
          <a:solidFill>
            <a:schemeClr val="accent1"/>
          </a:solidFill>
          <a:ln>
            <a:noFill/>
          </a:ln>
          <a:effectLst>
            <a:outerShdw blurRad="457200" dist="152400" dir="2700000" algn="tl" rotWithShape="0">
              <a:srgbClr val="000000">
                <a:alpha val="20000"/>
              </a:srgbClr>
            </a:outerShdw>
          </a:effectLst>
        </p:spPr>
        <p:txBody>
          <a:bodyPr spcFirstLastPara="1" wrap="square" lIns="91425" tIns="45700" rIns="91425" bIns="45700" anchor="ctr" anchorCtr="0">
            <a:noAutofit/>
          </a:bodyPr>
          <a:lstStyle/>
          <a:p>
            <a:pPr marL="0" marR="0" lvl="0" indent="0" rtl="0">
              <a:spcBef>
                <a:spcPts val="0"/>
              </a:spcBef>
              <a:spcAft>
                <a:spcPts val="0"/>
              </a:spcAft>
              <a:buNone/>
            </a:pPr>
            <a:endParaRPr sz="1050" b="1">
              <a:solidFill>
                <a:srgbClr val="7F7F7F"/>
              </a:solidFill>
              <a:ea typeface="Arial"/>
              <a:cs typeface="Plus Jakarta Sans Medium" pitchFamily="2" charset="0"/>
              <a:sym typeface="Arial"/>
            </a:endParaRPr>
          </a:p>
        </p:txBody>
      </p:sp>
      <p:sp>
        <p:nvSpPr>
          <p:cNvPr id="256" name="Google Shape;736;p13">
            <a:extLst>
              <a:ext uri="{FF2B5EF4-FFF2-40B4-BE49-F238E27FC236}">
                <a16:creationId xmlns:a16="http://schemas.microsoft.com/office/drawing/2014/main" id="{EF45FB17-F8BF-2802-DF34-FC90E00922FA}"/>
              </a:ext>
            </a:extLst>
          </p:cNvPr>
          <p:cNvSpPr/>
          <p:nvPr/>
        </p:nvSpPr>
        <p:spPr>
          <a:xfrm>
            <a:off x="10982365" y="6380304"/>
            <a:ext cx="180390" cy="180390"/>
          </a:xfrm>
          <a:prstGeom prst="ellipse">
            <a:avLst/>
          </a:prstGeom>
          <a:solidFill>
            <a:schemeClr val="accent1"/>
          </a:solidFill>
          <a:ln w="63500" cap="flat" cmpd="sng">
            <a:solidFill>
              <a:schemeClr val="lt1"/>
            </a:solidFill>
            <a:prstDash val="solid"/>
            <a:miter lim="800000"/>
            <a:headEnd type="none" w="sm" len="sm"/>
            <a:tailEnd type="none" w="sm" len="sm"/>
          </a:ln>
          <a:effectLst>
            <a:outerShdw blurRad="1270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rtl="0">
              <a:spcBef>
                <a:spcPts val="0"/>
              </a:spcBef>
              <a:spcAft>
                <a:spcPts val="0"/>
              </a:spcAft>
              <a:buNone/>
            </a:pPr>
            <a:endParaRPr sz="1125">
              <a:solidFill>
                <a:srgbClr val="7F7F7F"/>
              </a:solidFill>
              <a:ea typeface="Arial"/>
              <a:cs typeface="Plus Jakarta Sans Medium" pitchFamily="2" charset="0"/>
              <a:sym typeface="Arial"/>
            </a:endParaRPr>
          </a:p>
        </p:txBody>
      </p:sp>
      <p:sp>
        <p:nvSpPr>
          <p:cNvPr id="257" name="Google Shape;737;p13">
            <a:extLst>
              <a:ext uri="{FF2B5EF4-FFF2-40B4-BE49-F238E27FC236}">
                <a16:creationId xmlns:a16="http://schemas.microsoft.com/office/drawing/2014/main" id="{407C0BD8-741E-0F46-9D54-5DD26B6DB1F6}"/>
              </a:ext>
            </a:extLst>
          </p:cNvPr>
          <p:cNvSpPr txBox="1"/>
          <p:nvPr/>
        </p:nvSpPr>
        <p:spPr>
          <a:xfrm>
            <a:off x="6775422" y="5942493"/>
            <a:ext cx="2362955" cy="372369"/>
          </a:xfrm>
          <a:prstGeom prst="rect">
            <a:avLst/>
          </a:prstGeom>
          <a:no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None/>
            </a:pPr>
            <a:r>
              <a:rPr lang="tr-TR" sz="1400" dirty="0">
                <a:solidFill>
                  <a:schemeClr val="tx2"/>
                </a:solidFill>
                <a:latin typeface="+mj-lt"/>
                <a:ea typeface="Arial"/>
                <a:cs typeface="Plus Jakarta Sans Medium" pitchFamily="2" charset="0"/>
                <a:sym typeface="Arial"/>
              </a:rPr>
              <a:t>Güvenilirlik</a:t>
            </a:r>
            <a:endParaRPr sz="3200" dirty="0">
              <a:solidFill>
                <a:schemeClr val="tx2"/>
              </a:solidFill>
              <a:latin typeface="+mj-lt"/>
              <a:cs typeface="Plus Jakarta Sans Medium" pitchFamily="2" charset="0"/>
            </a:endParaRPr>
          </a:p>
        </p:txBody>
      </p:sp>
      <p:sp>
        <p:nvSpPr>
          <p:cNvPr id="258" name="Google Shape;738;p13">
            <a:extLst>
              <a:ext uri="{FF2B5EF4-FFF2-40B4-BE49-F238E27FC236}">
                <a16:creationId xmlns:a16="http://schemas.microsoft.com/office/drawing/2014/main" id="{9B238026-C999-7AE4-6285-BB5C7CEC9E02}"/>
              </a:ext>
            </a:extLst>
          </p:cNvPr>
          <p:cNvSpPr txBox="1"/>
          <p:nvPr/>
        </p:nvSpPr>
        <p:spPr>
          <a:xfrm>
            <a:off x="10740828" y="5982504"/>
            <a:ext cx="808921" cy="332358"/>
          </a:xfrm>
          <a:prstGeom prst="rect">
            <a:avLst/>
          </a:prstGeom>
          <a:no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None/>
            </a:pPr>
            <a:r>
              <a:rPr lang="tr-TR" sz="1200" dirty="0">
                <a:solidFill>
                  <a:srgbClr val="3F3F3F"/>
                </a:solidFill>
                <a:latin typeface="Plus Jakarta Sans Medium" pitchFamily="2" charset="0"/>
                <a:ea typeface="Arial"/>
                <a:cs typeface="Plus Jakarta Sans Medium" pitchFamily="2" charset="0"/>
                <a:sym typeface="Arial"/>
              </a:rPr>
              <a:t>100</a:t>
            </a:r>
            <a:r>
              <a:rPr lang="en-ID" sz="1200" dirty="0">
                <a:solidFill>
                  <a:srgbClr val="3F3F3F"/>
                </a:solidFill>
                <a:latin typeface="Plus Jakarta Sans Medium" pitchFamily="2" charset="0"/>
                <a:ea typeface="Arial"/>
                <a:cs typeface="Plus Jakarta Sans Medium" pitchFamily="2" charset="0"/>
                <a:sym typeface="Arial"/>
              </a:rPr>
              <a:t>%</a:t>
            </a:r>
            <a:endParaRPr sz="2800" dirty="0">
              <a:latin typeface="Plus Jakarta Sans Medium" pitchFamily="2" charset="0"/>
              <a:cs typeface="Plus Jakarta Sans Medium" pitchFamily="2" charset="0"/>
            </a:endParaRPr>
          </a:p>
        </p:txBody>
      </p:sp>
      <p:sp>
        <p:nvSpPr>
          <p:cNvPr id="259" name="TextBox 258">
            <a:extLst>
              <a:ext uri="{FF2B5EF4-FFF2-40B4-BE49-F238E27FC236}">
                <a16:creationId xmlns:a16="http://schemas.microsoft.com/office/drawing/2014/main" id="{3CE2FCED-0843-A26D-8C59-C3D9DF7900B4}"/>
              </a:ext>
            </a:extLst>
          </p:cNvPr>
          <p:cNvSpPr txBox="1"/>
          <p:nvPr/>
        </p:nvSpPr>
        <p:spPr>
          <a:xfrm>
            <a:off x="7612033" y="2946999"/>
            <a:ext cx="3128795" cy="307777"/>
          </a:xfrm>
          <a:prstGeom prst="rect">
            <a:avLst/>
          </a:prstGeom>
          <a:noFill/>
        </p:spPr>
        <p:txBody>
          <a:bodyPr wrap="square" rtlCol="0">
            <a:spAutoFit/>
          </a:bodyPr>
          <a:lstStyle/>
          <a:p>
            <a:r>
              <a:rPr lang="tr-TR" sz="1400" u="sng" dirty="0">
                <a:solidFill>
                  <a:schemeClr val="tx1">
                    <a:lumMod val="85000"/>
                    <a:lumOff val="15000"/>
                  </a:schemeClr>
                </a:solidFill>
                <a:latin typeface="+mj-lt"/>
                <a:ea typeface="Inter 18pt" panose="02000503000000020004" pitchFamily="2" charset="0"/>
                <a:cs typeface="Plus Jakarta Sans Medium" pitchFamily="2" charset="0"/>
              </a:rPr>
              <a:t>Güvenli Giriş ve Kayıt</a:t>
            </a:r>
            <a:endParaRPr lang="id-ID" sz="1400" u="sng" dirty="0">
              <a:solidFill>
                <a:schemeClr val="tx1">
                  <a:lumMod val="85000"/>
                  <a:lumOff val="15000"/>
                </a:schemeClr>
              </a:solidFill>
              <a:latin typeface="+mj-lt"/>
              <a:ea typeface="Inter 18pt" panose="02000503000000020004" pitchFamily="2" charset="0"/>
              <a:cs typeface="Plus Jakarta Sans Medium" pitchFamily="2" charset="0"/>
            </a:endParaRPr>
          </a:p>
        </p:txBody>
      </p:sp>
      <p:sp>
        <p:nvSpPr>
          <p:cNvPr id="260" name="TextBox 259">
            <a:extLst>
              <a:ext uri="{FF2B5EF4-FFF2-40B4-BE49-F238E27FC236}">
                <a16:creationId xmlns:a16="http://schemas.microsoft.com/office/drawing/2014/main" id="{B869BC46-9EBD-FBEF-5096-BC6CF7D35B35}"/>
              </a:ext>
            </a:extLst>
          </p:cNvPr>
          <p:cNvSpPr txBox="1"/>
          <p:nvPr/>
        </p:nvSpPr>
        <p:spPr>
          <a:xfrm>
            <a:off x="7612034" y="3235628"/>
            <a:ext cx="4220082" cy="617733"/>
          </a:xfrm>
          <a:prstGeom prst="rect">
            <a:avLst/>
          </a:prstGeom>
          <a:noFill/>
        </p:spPr>
        <p:txBody>
          <a:bodyPr wrap="square" rtlCol="0">
            <a:spAutoFit/>
          </a:bodyPr>
          <a:lstStyle/>
          <a:p>
            <a:pPr>
              <a:lnSpc>
                <a:spcPct val="150000"/>
              </a:lnSpc>
            </a:pPr>
            <a:r>
              <a:rPr lang="id-ID" sz="1200" dirty="0">
                <a:solidFill>
                  <a:schemeClr val="tx2"/>
                </a:solidFill>
                <a:ea typeface="Inter 18pt Light" panose="02000503000000020004" pitchFamily="2" charset="0"/>
                <a:cs typeface="Poppins" panose="00000500000000000000" pitchFamily="2" charset="0"/>
              </a:rPr>
              <a:t>Kayıt ve giriş işlemleri Firebase Authentication ile güvenli şekilde sağlanır. </a:t>
            </a:r>
          </a:p>
        </p:txBody>
      </p:sp>
      <p:sp>
        <p:nvSpPr>
          <p:cNvPr id="262" name="Rectangle 261">
            <a:extLst>
              <a:ext uri="{FF2B5EF4-FFF2-40B4-BE49-F238E27FC236}">
                <a16:creationId xmlns:a16="http://schemas.microsoft.com/office/drawing/2014/main" id="{45A0945C-8135-1F7E-052E-01B26882D19F}"/>
              </a:ext>
            </a:extLst>
          </p:cNvPr>
          <p:cNvSpPr/>
          <p:nvPr/>
        </p:nvSpPr>
        <p:spPr>
          <a:xfrm>
            <a:off x="6864251" y="3022279"/>
            <a:ext cx="531808" cy="531808"/>
          </a:xfrm>
          <a:prstGeom prst="rect">
            <a:avLst/>
          </a:prstGeom>
          <a:solidFill>
            <a:schemeClr val="bg2"/>
          </a:solid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2"/>
              </a:solidFill>
              <a:ea typeface="Inter 18pt" panose="02000503000000020004" pitchFamily="2" charset="0"/>
              <a:cs typeface="Poppins" panose="00000500000000000000" pitchFamily="2" charset="0"/>
            </a:endParaRPr>
          </a:p>
        </p:txBody>
      </p:sp>
      <p:sp>
        <p:nvSpPr>
          <p:cNvPr id="263" name="TextBox 262">
            <a:extLst>
              <a:ext uri="{FF2B5EF4-FFF2-40B4-BE49-F238E27FC236}">
                <a16:creationId xmlns:a16="http://schemas.microsoft.com/office/drawing/2014/main" id="{EC414849-EBE8-2292-EEF0-9CA4FFF3E034}"/>
              </a:ext>
            </a:extLst>
          </p:cNvPr>
          <p:cNvSpPr txBox="1"/>
          <p:nvPr/>
        </p:nvSpPr>
        <p:spPr>
          <a:xfrm>
            <a:off x="7622991" y="4452903"/>
            <a:ext cx="3516085" cy="307777"/>
          </a:xfrm>
          <a:prstGeom prst="rect">
            <a:avLst/>
          </a:prstGeom>
          <a:noFill/>
        </p:spPr>
        <p:txBody>
          <a:bodyPr wrap="square" rtlCol="0">
            <a:spAutoFit/>
          </a:bodyPr>
          <a:lstStyle/>
          <a:p>
            <a:r>
              <a:rPr lang="en-US" sz="1400" u="sng" dirty="0" err="1">
                <a:solidFill>
                  <a:schemeClr val="tx1">
                    <a:lumMod val="85000"/>
                    <a:lumOff val="15000"/>
                  </a:schemeClr>
                </a:solidFill>
                <a:latin typeface="+mj-lt"/>
                <a:ea typeface="Inter 18pt" panose="02000503000000020004" pitchFamily="2" charset="0"/>
                <a:cs typeface="Plus Jakarta Sans Medium" pitchFamily="2" charset="0"/>
              </a:rPr>
              <a:t>Kullanıcı</a:t>
            </a:r>
            <a:r>
              <a:rPr lang="en-US" sz="1400" u="sng" dirty="0">
                <a:solidFill>
                  <a:schemeClr val="tx1">
                    <a:lumMod val="85000"/>
                    <a:lumOff val="15000"/>
                  </a:schemeClr>
                </a:solidFill>
                <a:latin typeface="+mj-lt"/>
                <a:ea typeface="Inter 18pt" panose="02000503000000020004" pitchFamily="2" charset="0"/>
                <a:cs typeface="Plus Jakarta Sans Medium" pitchFamily="2" charset="0"/>
              </a:rPr>
              <a:t> </a:t>
            </a:r>
            <a:r>
              <a:rPr lang="en-US" sz="1400" u="sng" dirty="0" err="1">
                <a:solidFill>
                  <a:schemeClr val="tx1">
                    <a:lumMod val="85000"/>
                    <a:lumOff val="15000"/>
                  </a:schemeClr>
                </a:solidFill>
                <a:latin typeface="+mj-lt"/>
                <a:ea typeface="Inter 18pt" panose="02000503000000020004" pitchFamily="2" charset="0"/>
                <a:cs typeface="Plus Jakarta Sans Medium" pitchFamily="2" charset="0"/>
              </a:rPr>
              <a:t>Dostu</a:t>
            </a:r>
            <a:r>
              <a:rPr lang="en-US" sz="1400" u="sng" dirty="0">
                <a:solidFill>
                  <a:schemeClr val="tx1">
                    <a:lumMod val="85000"/>
                    <a:lumOff val="15000"/>
                  </a:schemeClr>
                </a:solidFill>
                <a:latin typeface="+mj-lt"/>
                <a:ea typeface="Inter 18pt" panose="02000503000000020004" pitchFamily="2" charset="0"/>
                <a:cs typeface="Plus Jakarta Sans Medium" pitchFamily="2" charset="0"/>
              </a:rPr>
              <a:t> </a:t>
            </a:r>
            <a:r>
              <a:rPr lang="en-US" sz="1400" u="sng" dirty="0" err="1">
                <a:solidFill>
                  <a:schemeClr val="tx1">
                    <a:lumMod val="85000"/>
                    <a:lumOff val="15000"/>
                  </a:schemeClr>
                </a:solidFill>
                <a:latin typeface="+mj-lt"/>
                <a:ea typeface="Inter 18pt" panose="02000503000000020004" pitchFamily="2" charset="0"/>
                <a:cs typeface="Plus Jakarta Sans Medium" pitchFamily="2" charset="0"/>
              </a:rPr>
              <a:t>Arayüz</a:t>
            </a:r>
            <a:endParaRPr lang="id-ID" sz="1400" u="sng" dirty="0">
              <a:solidFill>
                <a:schemeClr val="tx1">
                  <a:lumMod val="85000"/>
                  <a:lumOff val="15000"/>
                </a:schemeClr>
              </a:solidFill>
              <a:latin typeface="+mj-lt"/>
              <a:ea typeface="Inter 18pt" panose="02000503000000020004" pitchFamily="2" charset="0"/>
              <a:cs typeface="Plus Jakarta Sans Medium" pitchFamily="2" charset="0"/>
            </a:endParaRPr>
          </a:p>
        </p:txBody>
      </p:sp>
      <p:sp>
        <p:nvSpPr>
          <p:cNvPr id="264" name="TextBox 263">
            <a:extLst>
              <a:ext uri="{FF2B5EF4-FFF2-40B4-BE49-F238E27FC236}">
                <a16:creationId xmlns:a16="http://schemas.microsoft.com/office/drawing/2014/main" id="{F5E8A248-1A9B-5421-B3FD-5F1CFF59BA58}"/>
              </a:ext>
            </a:extLst>
          </p:cNvPr>
          <p:cNvSpPr txBox="1"/>
          <p:nvPr/>
        </p:nvSpPr>
        <p:spPr>
          <a:xfrm>
            <a:off x="7622992" y="4741532"/>
            <a:ext cx="3966994" cy="894732"/>
          </a:xfrm>
          <a:prstGeom prst="rect">
            <a:avLst/>
          </a:prstGeom>
          <a:noFill/>
        </p:spPr>
        <p:txBody>
          <a:bodyPr wrap="square" rtlCol="0">
            <a:spAutoFit/>
          </a:bodyPr>
          <a:lstStyle/>
          <a:p>
            <a:pPr>
              <a:lnSpc>
                <a:spcPct val="150000"/>
              </a:lnSpc>
            </a:pPr>
            <a:r>
              <a:rPr lang="id-ID" sz="1200" dirty="0">
                <a:solidFill>
                  <a:schemeClr val="tx2"/>
                </a:solidFill>
                <a:ea typeface="Inter 18pt Light" panose="02000503000000020004" pitchFamily="2" charset="0"/>
                <a:cs typeface="Poppins" panose="00000500000000000000" pitchFamily="2" charset="0"/>
              </a:rPr>
              <a:t>Giriş/kayıt ekranları minimum bilgiyle maksimum kullanım kolaylığı sağlayacak şekilde tasarlanmıştır. </a:t>
            </a:r>
            <a:r>
              <a:rPr lang="tr-TR" sz="1200" dirty="0">
                <a:solidFill>
                  <a:schemeClr val="tx2"/>
                </a:solidFill>
                <a:ea typeface="Inter 18pt Light" panose="02000503000000020004" pitchFamily="2" charset="0"/>
                <a:cs typeface="Poppins" panose="00000500000000000000" pitchFamily="2" charset="0"/>
              </a:rPr>
              <a:t>Modern ve sade bir tasarım seçildi.</a:t>
            </a:r>
            <a:endParaRPr lang="id-ID" sz="1200" dirty="0">
              <a:solidFill>
                <a:schemeClr val="tx2"/>
              </a:solidFill>
              <a:ea typeface="Inter 18pt Light" panose="02000503000000020004" pitchFamily="2" charset="0"/>
              <a:cs typeface="Poppins" panose="00000500000000000000" pitchFamily="2" charset="0"/>
            </a:endParaRPr>
          </a:p>
        </p:txBody>
      </p:sp>
      <p:pic>
        <p:nvPicPr>
          <p:cNvPr id="269" name="Graphic 268">
            <a:extLst>
              <a:ext uri="{FF2B5EF4-FFF2-40B4-BE49-F238E27FC236}">
                <a16:creationId xmlns:a16="http://schemas.microsoft.com/office/drawing/2014/main" id="{8BA01162-4F5B-50AB-1AE6-777B28BE58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03435" y="4661327"/>
            <a:ext cx="253441" cy="326828"/>
          </a:xfrm>
          <a:prstGeom prst="rect">
            <a:avLst/>
          </a:prstGeom>
        </p:spPr>
      </p:pic>
      <p:pic>
        <p:nvPicPr>
          <p:cNvPr id="270" name="Graphic 269">
            <a:extLst>
              <a:ext uri="{FF2B5EF4-FFF2-40B4-BE49-F238E27FC236}">
                <a16:creationId xmlns:a16="http://schemas.microsoft.com/office/drawing/2014/main" id="{41D72BD2-7255-726D-9980-49A75DA99C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800000">
            <a:off x="6992958" y="3150986"/>
            <a:ext cx="274394" cy="274394"/>
          </a:xfrm>
          <a:prstGeom prst="rect">
            <a:avLst/>
          </a:prstGeom>
        </p:spPr>
      </p:pic>
      <p:pic>
        <p:nvPicPr>
          <p:cNvPr id="4" name="Image 1" descr="preencoded.png">
            <a:extLst>
              <a:ext uri="{FF2B5EF4-FFF2-40B4-BE49-F238E27FC236}">
                <a16:creationId xmlns:a16="http://schemas.microsoft.com/office/drawing/2014/main" id="{29B3899F-D5C1-E0AB-C712-7301D818ADE6}"/>
              </a:ext>
            </a:extLst>
          </p:cNvPr>
          <p:cNvPicPr>
            <a:picLocks noChangeAspect="1"/>
          </p:cNvPicPr>
          <p:nvPr/>
        </p:nvPicPr>
        <p:blipFill>
          <a:blip r:embed="rId13"/>
          <a:stretch>
            <a:fillRect/>
          </a:stretch>
        </p:blipFill>
        <p:spPr>
          <a:xfrm>
            <a:off x="3266917" y="1028328"/>
            <a:ext cx="2491012" cy="5106575"/>
          </a:xfrm>
          <a:prstGeom prst="rect">
            <a:avLst/>
          </a:prstGeom>
        </p:spPr>
      </p:pic>
      <p:pic>
        <p:nvPicPr>
          <p:cNvPr id="6" name="Image 2" descr="preencoded.png">
            <a:extLst>
              <a:ext uri="{FF2B5EF4-FFF2-40B4-BE49-F238E27FC236}">
                <a16:creationId xmlns:a16="http://schemas.microsoft.com/office/drawing/2014/main" id="{1A24B524-3976-956B-023F-AC98194841E8}"/>
              </a:ext>
            </a:extLst>
          </p:cNvPr>
          <p:cNvPicPr>
            <a:picLocks noChangeAspect="1"/>
          </p:cNvPicPr>
          <p:nvPr/>
        </p:nvPicPr>
        <p:blipFill>
          <a:blip r:embed="rId14"/>
          <a:stretch>
            <a:fillRect/>
          </a:stretch>
        </p:blipFill>
        <p:spPr>
          <a:xfrm>
            <a:off x="239651" y="1000799"/>
            <a:ext cx="2491012" cy="5106575"/>
          </a:xfrm>
          <a:prstGeom prst="rect">
            <a:avLst/>
          </a:prstGeom>
        </p:spPr>
      </p:pic>
      <p:sp>
        <p:nvSpPr>
          <p:cNvPr id="8" name="Bagan Alur: Pemberhenti 13">
            <a:extLst>
              <a:ext uri="{FF2B5EF4-FFF2-40B4-BE49-F238E27FC236}">
                <a16:creationId xmlns:a16="http://schemas.microsoft.com/office/drawing/2014/main" id="{9AF1B49A-749E-F9A7-A677-34B68236C410}"/>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9" name="TextBox 32">
            <a:extLst>
              <a:ext uri="{FF2B5EF4-FFF2-40B4-BE49-F238E27FC236}">
                <a16:creationId xmlns:a16="http://schemas.microsoft.com/office/drawing/2014/main" id="{CEE4D178-4C58-E04A-5D61-8CEF86344465}"/>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10" name="TextBox 264">
            <a:extLst>
              <a:ext uri="{FF2B5EF4-FFF2-40B4-BE49-F238E27FC236}">
                <a16:creationId xmlns:a16="http://schemas.microsoft.com/office/drawing/2014/main" id="{304FFC9D-1F4F-B099-D099-2FCA5F96C571}"/>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11" name="TextBox 31">
            <a:extLst>
              <a:ext uri="{FF2B5EF4-FFF2-40B4-BE49-F238E27FC236}">
                <a16:creationId xmlns:a16="http://schemas.microsoft.com/office/drawing/2014/main" id="{0DE0FE9B-DCD8-DE99-CA55-4D8D57D3317D}"/>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2475062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78514DE2-5B01-182B-9DC2-CA42004AD58D}"/>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6C260825-0305-05F1-9CBD-7D0029E9FCA5}"/>
              </a:ext>
            </a:extLst>
          </p:cNvPr>
          <p:cNvSpPr/>
          <p:nvPr/>
        </p:nvSpPr>
        <p:spPr>
          <a:xfrm>
            <a:off x="-171449" y="5914679"/>
            <a:ext cx="12468224" cy="9891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261" name="TextBox 260">
            <a:extLst>
              <a:ext uri="{FF2B5EF4-FFF2-40B4-BE49-F238E27FC236}">
                <a16:creationId xmlns:a16="http://schemas.microsoft.com/office/drawing/2014/main" id="{AE02E3CD-B3FF-F740-7F81-06A439D3CC71}"/>
              </a:ext>
            </a:extLst>
          </p:cNvPr>
          <p:cNvSpPr txBox="1"/>
          <p:nvPr/>
        </p:nvSpPr>
        <p:spPr>
          <a:xfrm flipH="1">
            <a:off x="799290" y="311351"/>
            <a:ext cx="2046652"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24516B0F-4760-C065-D811-FFEB1867A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1" y="332294"/>
            <a:ext cx="265890" cy="265890"/>
          </a:xfrm>
          <a:prstGeom prst="rect">
            <a:avLst/>
          </a:prstGeom>
        </p:spPr>
      </p:pic>
      <p:grpSp>
        <p:nvGrpSpPr>
          <p:cNvPr id="12" name="Group 11">
            <a:extLst>
              <a:ext uri="{FF2B5EF4-FFF2-40B4-BE49-F238E27FC236}">
                <a16:creationId xmlns:a16="http://schemas.microsoft.com/office/drawing/2014/main" id="{51642574-0856-2B0E-30BF-700EDCFF0673}"/>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E80380B2-B09C-FB6F-903F-1A8A5BEE987A}"/>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10A6765E-DB45-55D4-9078-887E4E227AC2}"/>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8" name="Graphic 17">
                <a:extLst>
                  <a:ext uri="{FF2B5EF4-FFF2-40B4-BE49-F238E27FC236}">
                    <a16:creationId xmlns:a16="http://schemas.microsoft.com/office/drawing/2014/main" id="{A14A0901-A501-3EB2-0522-58956C3177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B024ACF1-42B3-FBAC-46CD-51FFD5B42F94}"/>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6" name="Graphic 15">
              <a:extLst>
                <a:ext uri="{FF2B5EF4-FFF2-40B4-BE49-F238E27FC236}">
                  <a16:creationId xmlns:a16="http://schemas.microsoft.com/office/drawing/2014/main" id="{E4A87321-A92B-76F2-E3A1-93AC0CD5AF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26" name="TextBox 25">
            <a:extLst>
              <a:ext uri="{FF2B5EF4-FFF2-40B4-BE49-F238E27FC236}">
                <a16:creationId xmlns:a16="http://schemas.microsoft.com/office/drawing/2014/main" id="{6543DBE4-FF75-F27D-4CC2-E27A5922C0D7}"/>
              </a:ext>
            </a:extLst>
          </p:cNvPr>
          <p:cNvSpPr txBox="1"/>
          <p:nvPr/>
        </p:nvSpPr>
        <p:spPr>
          <a:xfrm flipH="1">
            <a:off x="222222" y="1233192"/>
            <a:ext cx="44568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1C1C21"/>
                </a:solidFill>
                <a:effectLst/>
                <a:uLnTx/>
                <a:uFillTx/>
                <a:latin typeface="Plus Jakarta Sans SemiBold" pitchFamily="2" charset="0"/>
                <a:ea typeface="Open Sans Medium" pitchFamily="2" charset="0"/>
                <a:cs typeface="Plus Jakarta Sans SemiBold" pitchFamily="2" charset="0"/>
              </a:rPr>
              <a:t>Kayıt ve Giriş</a:t>
            </a:r>
            <a:endParaRPr kumimoji="0" lang="id-ID"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endParaRPr>
          </a:p>
        </p:txBody>
      </p:sp>
      <p:sp>
        <p:nvSpPr>
          <p:cNvPr id="28" name="Rectangle: Rounded Corners 27">
            <a:extLst>
              <a:ext uri="{FF2B5EF4-FFF2-40B4-BE49-F238E27FC236}">
                <a16:creationId xmlns:a16="http://schemas.microsoft.com/office/drawing/2014/main" id="{2B4854DB-81B7-9BCB-E63B-CDE01C65F729}"/>
              </a:ext>
            </a:extLst>
          </p:cNvPr>
          <p:cNvSpPr/>
          <p:nvPr/>
        </p:nvSpPr>
        <p:spPr>
          <a:xfrm>
            <a:off x="162483" y="2202688"/>
            <a:ext cx="3664324" cy="393499"/>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29" name="TextBox 28">
            <a:extLst>
              <a:ext uri="{FF2B5EF4-FFF2-40B4-BE49-F238E27FC236}">
                <a16:creationId xmlns:a16="http://schemas.microsoft.com/office/drawing/2014/main" id="{56045587-8B7A-B731-E1D0-B1A9FB1D6A34}"/>
              </a:ext>
            </a:extLst>
          </p:cNvPr>
          <p:cNvSpPr txBox="1"/>
          <p:nvPr/>
        </p:nvSpPr>
        <p:spPr>
          <a:xfrm>
            <a:off x="222222" y="1879523"/>
            <a:ext cx="360458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rPr>
              <a:t>Arayüzü</a:t>
            </a:r>
            <a:endParaRPr kumimoji="0" lang="id-ID" sz="3600" b="0" i="0" u="none" strike="noStrike" kern="1200" cap="none" spc="0" normalizeH="0" baseline="0" noProof="0" dirty="0">
              <a:ln>
                <a:noFill/>
              </a:ln>
              <a:solidFill>
                <a:srgbClr val="401B09"/>
              </a:solidFill>
              <a:effectLst/>
              <a:uLnTx/>
              <a:uFillTx/>
              <a:latin typeface="Plus Jakarta Sans"/>
              <a:ea typeface="+mn-ea"/>
              <a:cs typeface="+mn-cs"/>
            </a:endParaRPr>
          </a:p>
        </p:txBody>
      </p:sp>
      <p:sp>
        <p:nvSpPr>
          <p:cNvPr id="259" name="TextBox 258">
            <a:extLst>
              <a:ext uri="{FF2B5EF4-FFF2-40B4-BE49-F238E27FC236}">
                <a16:creationId xmlns:a16="http://schemas.microsoft.com/office/drawing/2014/main" id="{DF6E12C1-4B44-969A-DDF8-7F5A14D98C85}"/>
              </a:ext>
            </a:extLst>
          </p:cNvPr>
          <p:cNvSpPr txBox="1"/>
          <p:nvPr/>
        </p:nvSpPr>
        <p:spPr>
          <a:xfrm>
            <a:off x="184506" y="3189557"/>
            <a:ext cx="36202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strike="noStrike" kern="1200" cap="none" spc="0" normalizeH="0" baseline="0" noProof="0" dirty="0" err="1">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rPr>
              <a:t>Firebase</a:t>
            </a:r>
            <a:r>
              <a:rPr kumimoji="0" lang="tr-TR" sz="1400" b="0" i="0" strike="noStrike" kern="1200" cap="none" spc="0" normalizeH="0" baseline="0" noProof="0" dirty="0">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rPr>
              <a:t> Cloud içerisinde üye bilgileri görsellerdeki şekilde tutuluyor.</a:t>
            </a:r>
            <a:endParaRPr kumimoji="0" lang="id-ID" sz="1400" b="0" i="0" strike="noStrike" kern="1200" cap="none" spc="0" normalizeH="0" baseline="0" noProof="0" dirty="0">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endParaRPr>
          </a:p>
        </p:txBody>
      </p:sp>
      <p:pic>
        <p:nvPicPr>
          <p:cNvPr id="5" name="Image 2" descr="preencoded.png">
            <a:extLst>
              <a:ext uri="{FF2B5EF4-FFF2-40B4-BE49-F238E27FC236}">
                <a16:creationId xmlns:a16="http://schemas.microsoft.com/office/drawing/2014/main" id="{25AC27E1-70AD-90EF-EA2D-326B7FBA6259}"/>
              </a:ext>
            </a:extLst>
          </p:cNvPr>
          <p:cNvPicPr>
            <a:picLocks noChangeAspect="1"/>
          </p:cNvPicPr>
          <p:nvPr/>
        </p:nvPicPr>
        <p:blipFill>
          <a:blip r:embed="rId9"/>
          <a:stretch>
            <a:fillRect/>
          </a:stretch>
        </p:blipFill>
        <p:spPr>
          <a:xfrm>
            <a:off x="6913086" y="3358158"/>
            <a:ext cx="3787397" cy="2986427"/>
          </a:xfrm>
          <a:prstGeom prst="rect">
            <a:avLst/>
          </a:prstGeom>
        </p:spPr>
      </p:pic>
      <p:pic>
        <p:nvPicPr>
          <p:cNvPr id="2" name="Image 0" descr="preencoded.png">
            <a:extLst>
              <a:ext uri="{FF2B5EF4-FFF2-40B4-BE49-F238E27FC236}">
                <a16:creationId xmlns:a16="http://schemas.microsoft.com/office/drawing/2014/main" id="{4380D291-2617-3058-4C92-E3ABD7CBBD5C}"/>
              </a:ext>
            </a:extLst>
          </p:cNvPr>
          <p:cNvPicPr>
            <a:picLocks noChangeAspect="1"/>
          </p:cNvPicPr>
          <p:nvPr/>
        </p:nvPicPr>
        <p:blipFill>
          <a:blip r:embed="rId10"/>
          <a:stretch>
            <a:fillRect/>
          </a:stretch>
        </p:blipFill>
        <p:spPr>
          <a:xfrm>
            <a:off x="5575232" y="755121"/>
            <a:ext cx="3087360" cy="2434436"/>
          </a:xfrm>
          <a:prstGeom prst="rect">
            <a:avLst/>
          </a:prstGeom>
        </p:spPr>
      </p:pic>
      <p:pic>
        <p:nvPicPr>
          <p:cNvPr id="3" name="Image 1" descr="preencoded.png">
            <a:extLst>
              <a:ext uri="{FF2B5EF4-FFF2-40B4-BE49-F238E27FC236}">
                <a16:creationId xmlns:a16="http://schemas.microsoft.com/office/drawing/2014/main" id="{2A3E9055-557F-E7B7-3E35-E013F7F1F914}"/>
              </a:ext>
            </a:extLst>
          </p:cNvPr>
          <p:cNvPicPr>
            <a:picLocks noChangeAspect="1"/>
          </p:cNvPicPr>
          <p:nvPr/>
        </p:nvPicPr>
        <p:blipFill>
          <a:blip r:embed="rId11"/>
          <a:stretch>
            <a:fillRect/>
          </a:stretch>
        </p:blipFill>
        <p:spPr>
          <a:xfrm>
            <a:off x="8934908" y="755121"/>
            <a:ext cx="3094609" cy="2396578"/>
          </a:xfrm>
          <a:prstGeom prst="rect">
            <a:avLst/>
          </a:prstGeom>
        </p:spPr>
      </p:pic>
      <p:sp>
        <p:nvSpPr>
          <p:cNvPr id="4" name="Bagan Alur: Pemberhenti 13">
            <a:extLst>
              <a:ext uri="{FF2B5EF4-FFF2-40B4-BE49-F238E27FC236}">
                <a16:creationId xmlns:a16="http://schemas.microsoft.com/office/drawing/2014/main" id="{406BD427-9CF4-2464-8D9D-658840ACEBC9}"/>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6" name="TextBox 32">
            <a:extLst>
              <a:ext uri="{FF2B5EF4-FFF2-40B4-BE49-F238E27FC236}">
                <a16:creationId xmlns:a16="http://schemas.microsoft.com/office/drawing/2014/main" id="{C78FB729-1848-3DDF-9813-FB3A413183DE}"/>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7" name="TextBox 264">
            <a:extLst>
              <a:ext uri="{FF2B5EF4-FFF2-40B4-BE49-F238E27FC236}">
                <a16:creationId xmlns:a16="http://schemas.microsoft.com/office/drawing/2014/main" id="{81A9E2AD-7530-7EC2-AA16-C16FA08819C7}"/>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8" name="TextBox 31">
            <a:extLst>
              <a:ext uri="{FF2B5EF4-FFF2-40B4-BE49-F238E27FC236}">
                <a16:creationId xmlns:a16="http://schemas.microsoft.com/office/drawing/2014/main" id="{B0170444-7978-CDA3-E899-2FB727120C1B}"/>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1058209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DAE38FEB-F16F-BEF2-3A16-B5A375CB6D7E}"/>
            </a:ext>
          </a:extLst>
        </p:cNvPr>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05294F1B-3AE6-5FC6-1901-D02043CB8182}"/>
              </a:ext>
            </a:extLst>
          </p:cNvPr>
          <p:cNvSpPr/>
          <p:nvPr/>
        </p:nvSpPr>
        <p:spPr>
          <a:xfrm>
            <a:off x="3825240" y="1085627"/>
            <a:ext cx="4541520" cy="356355"/>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a:extLst>
              <a:ext uri="{FF2B5EF4-FFF2-40B4-BE49-F238E27FC236}">
                <a16:creationId xmlns:a16="http://schemas.microsoft.com/office/drawing/2014/main" id="{D9FD8899-018A-6B7A-4128-B9D2A9F4503F}"/>
              </a:ext>
            </a:extLst>
          </p:cNvPr>
          <p:cNvGrpSpPr/>
          <p:nvPr/>
        </p:nvGrpSpPr>
        <p:grpSpPr>
          <a:xfrm>
            <a:off x="11024563" y="317610"/>
            <a:ext cx="634037" cy="280574"/>
            <a:chOff x="10852430" y="302681"/>
            <a:chExt cx="806170" cy="356746"/>
          </a:xfrm>
        </p:grpSpPr>
        <p:grpSp>
          <p:nvGrpSpPr>
            <p:cNvPr id="355" name="Group 354">
              <a:extLst>
                <a:ext uri="{FF2B5EF4-FFF2-40B4-BE49-F238E27FC236}">
                  <a16:creationId xmlns:a16="http://schemas.microsoft.com/office/drawing/2014/main" id="{9BE40232-137E-4519-F606-75E767419DFF}"/>
                </a:ext>
              </a:extLst>
            </p:cNvPr>
            <p:cNvGrpSpPr/>
            <p:nvPr/>
          </p:nvGrpSpPr>
          <p:grpSpPr>
            <a:xfrm>
              <a:off x="11301853" y="302681"/>
              <a:ext cx="356747" cy="356746"/>
              <a:chOff x="11301853" y="302681"/>
              <a:chExt cx="356747" cy="356746"/>
            </a:xfrm>
          </p:grpSpPr>
          <p:sp>
            <p:nvSpPr>
              <p:cNvPr id="353" name="Rectangle 352">
                <a:extLst>
                  <a:ext uri="{FF2B5EF4-FFF2-40B4-BE49-F238E27FC236}">
                    <a16:creationId xmlns:a16="http://schemas.microsoft.com/office/drawing/2014/main" id="{F66E5C55-2302-AB4C-47DE-BF9C94F97F74}"/>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4" name="Graphic 353">
                <a:extLst>
                  <a:ext uri="{FF2B5EF4-FFF2-40B4-BE49-F238E27FC236}">
                    <a16:creationId xmlns:a16="http://schemas.microsoft.com/office/drawing/2014/main" id="{A2E90C12-6123-8F36-04E7-7D9FE09FBA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7577" y="389569"/>
                <a:ext cx="185296" cy="185296"/>
              </a:xfrm>
              <a:prstGeom prst="rect">
                <a:avLst/>
              </a:prstGeom>
            </p:spPr>
          </p:pic>
        </p:grpSp>
        <p:sp>
          <p:nvSpPr>
            <p:cNvPr id="357" name="Rectangle 356">
              <a:extLst>
                <a:ext uri="{FF2B5EF4-FFF2-40B4-BE49-F238E27FC236}">
                  <a16:creationId xmlns:a16="http://schemas.microsoft.com/office/drawing/2014/main" id="{0D50DD54-2044-30CE-E4A8-5A508712AD9D}"/>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60" name="Graphic 359">
              <a:extLst>
                <a:ext uri="{FF2B5EF4-FFF2-40B4-BE49-F238E27FC236}">
                  <a16:creationId xmlns:a16="http://schemas.microsoft.com/office/drawing/2014/main" id="{9B1D9B90-72FC-468E-7117-2BC28A30FD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7090" y="380005"/>
              <a:ext cx="202099" cy="202099"/>
            </a:xfrm>
            <a:prstGeom prst="rect">
              <a:avLst/>
            </a:prstGeom>
          </p:spPr>
        </p:pic>
      </p:grpSp>
      <p:sp>
        <p:nvSpPr>
          <p:cNvPr id="4" name="TextBox 3">
            <a:extLst>
              <a:ext uri="{FF2B5EF4-FFF2-40B4-BE49-F238E27FC236}">
                <a16:creationId xmlns:a16="http://schemas.microsoft.com/office/drawing/2014/main" id="{253E9CD6-BF50-36C5-309C-E825DEC66C0B}"/>
              </a:ext>
            </a:extLst>
          </p:cNvPr>
          <p:cNvSpPr txBox="1"/>
          <p:nvPr/>
        </p:nvSpPr>
        <p:spPr>
          <a:xfrm flipH="1">
            <a:off x="799289" y="311351"/>
            <a:ext cx="2261375"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5" name="Graphic 4">
            <a:extLst>
              <a:ext uri="{FF2B5EF4-FFF2-40B4-BE49-F238E27FC236}">
                <a16:creationId xmlns:a16="http://schemas.microsoft.com/office/drawing/2014/main" id="{086A099A-F31B-A8CC-8A0A-C050A3BEE7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401" y="332294"/>
            <a:ext cx="265890" cy="265890"/>
          </a:xfrm>
          <a:prstGeom prst="rect">
            <a:avLst/>
          </a:prstGeom>
        </p:spPr>
      </p:pic>
      <p:sp>
        <p:nvSpPr>
          <p:cNvPr id="18" name="TextBox 17">
            <a:extLst>
              <a:ext uri="{FF2B5EF4-FFF2-40B4-BE49-F238E27FC236}">
                <a16:creationId xmlns:a16="http://schemas.microsoft.com/office/drawing/2014/main" id="{86F9E508-AF9F-8D82-0D34-CFF60A20A08B}"/>
              </a:ext>
            </a:extLst>
          </p:cNvPr>
          <p:cNvSpPr txBox="1"/>
          <p:nvPr/>
        </p:nvSpPr>
        <p:spPr>
          <a:xfrm flipH="1">
            <a:off x="3370481" y="733386"/>
            <a:ext cx="5451039" cy="646331"/>
          </a:xfrm>
          <a:prstGeom prst="rect">
            <a:avLst/>
          </a:prstGeom>
          <a:noFill/>
        </p:spPr>
        <p:txBody>
          <a:bodyPr wrap="square" rtlCol="0">
            <a:spAutoFit/>
          </a:bodyPr>
          <a:lstStyle/>
          <a:p>
            <a:pPr algn="ctr"/>
            <a:r>
              <a:rPr lang="tr-TR" sz="3600" dirty="0">
                <a:solidFill>
                  <a:schemeClr val="tx2"/>
                </a:solidFill>
                <a:latin typeface="Plus Jakarta Sans SemiBold" pitchFamily="2" charset="0"/>
                <a:ea typeface="Open Sans Medium" pitchFamily="2" charset="0"/>
                <a:cs typeface="Plus Jakarta Sans SemiBold" pitchFamily="2" charset="0"/>
              </a:rPr>
              <a:t>Ana Sayfa ve </a:t>
            </a:r>
            <a:r>
              <a:rPr lang="tr-TR" sz="3600" dirty="0">
                <a:solidFill>
                  <a:schemeClr val="accent1"/>
                </a:solidFill>
                <a:latin typeface="Plus Jakarta Sans SemiBold" pitchFamily="2" charset="0"/>
                <a:ea typeface="Open Sans Medium" pitchFamily="2" charset="0"/>
                <a:cs typeface="Plus Jakarta Sans SemiBold" pitchFamily="2" charset="0"/>
              </a:rPr>
              <a:t>Menü</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19" name="Parallelogram 18">
            <a:extLst>
              <a:ext uri="{FF2B5EF4-FFF2-40B4-BE49-F238E27FC236}">
                <a16:creationId xmlns:a16="http://schemas.microsoft.com/office/drawing/2014/main" id="{EB6960EF-3AC6-2375-36B8-51C9DEF35810}"/>
              </a:ext>
            </a:extLst>
          </p:cNvPr>
          <p:cNvSpPr/>
          <p:nvPr/>
        </p:nvSpPr>
        <p:spPr>
          <a:xfrm>
            <a:off x="771353" y="3961890"/>
            <a:ext cx="1739900" cy="1441450"/>
          </a:xfrm>
          <a:prstGeom prst="parallelogram">
            <a:avLst>
              <a:gd name="adj" fmla="val 5328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Parallelogram 19">
            <a:extLst>
              <a:ext uri="{FF2B5EF4-FFF2-40B4-BE49-F238E27FC236}">
                <a16:creationId xmlns:a16="http://schemas.microsoft.com/office/drawing/2014/main" id="{22066BF9-3C60-8345-3769-6A4735A1EBD5}"/>
              </a:ext>
            </a:extLst>
          </p:cNvPr>
          <p:cNvSpPr/>
          <p:nvPr/>
        </p:nvSpPr>
        <p:spPr>
          <a:xfrm flipH="1">
            <a:off x="752303" y="2520440"/>
            <a:ext cx="1739900" cy="1441450"/>
          </a:xfrm>
          <a:prstGeom prst="parallelogram">
            <a:avLst>
              <a:gd name="adj" fmla="val 5328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Parallelogram 20">
            <a:extLst>
              <a:ext uri="{FF2B5EF4-FFF2-40B4-BE49-F238E27FC236}">
                <a16:creationId xmlns:a16="http://schemas.microsoft.com/office/drawing/2014/main" id="{E7A76E27-1CE5-F6AE-4481-47F9459DE754}"/>
              </a:ext>
            </a:extLst>
          </p:cNvPr>
          <p:cNvSpPr/>
          <p:nvPr/>
        </p:nvSpPr>
        <p:spPr>
          <a:xfrm>
            <a:off x="-16047" y="2520440"/>
            <a:ext cx="1739900" cy="1441450"/>
          </a:xfrm>
          <a:prstGeom prst="parallelogram">
            <a:avLst>
              <a:gd name="adj" fmla="val 5328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Parallelogram 21">
            <a:extLst>
              <a:ext uri="{FF2B5EF4-FFF2-40B4-BE49-F238E27FC236}">
                <a16:creationId xmlns:a16="http://schemas.microsoft.com/office/drawing/2014/main" id="{BA66BCC8-5C3B-2F05-25BB-28FBAD079094}"/>
              </a:ext>
            </a:extLst>
          </p:cNvPr>
          <p:cNvSpPr/>
          <p:nvPr/>
        </p:nvSpPr>
        <p:spPr>
          <a:xfrm flipH="1">
            <a:off x="-16047" y="3961890"/>
            <a:ext cx="1739900" cy="1441450"/>
          </a:xfrm>
          <a:prstGeom prst="parallelogram">
            <a:avLst>
              <a:gd name="adj" fmla="val 5328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Arrow: Pentagon 22">
            <a:extLst>
              <a:ext uri="{FF2B5EF4-FFF2-40B4-BE49-F238E27FC236}">
                <a16:creationId xmlns:a16="http://schemas.microsoft.com/office/drawing/2014/main" id="{DE851FE5-232D-17BA-E299-5FC64F9F8227}"/>
              </a:ext>
            </a:extLst>
          </p:cNvPr>
          <p:cNvSpPr/>
          <p:nvPr/>
        </p:nvSpPr>
        <p:spPr>
          <a:xfrm rot="10800000">
            <a:off x="954102" y="3408805"/>
            <a:ext cx="2668138" cy="1107440"/>
          </a:xfrm>
          <a:prstGeom prst="homePlate">
            <a:avLst>
              <a:gd name="adj" fmla="val 2728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Isosceles Triangle 23">
            <a:extLst>
              <a:ext uri="{FF2B5EF4-FFF2-40B4-BE49-F238E27FC236}">
                <a16:creationId xmlns:a16="http://schemas.microsoft.com/office/drawing/2014/main" id="{5DAE7111-6098-DBDC-5F43-41BB7F18BD4C}"/>
              </a:ext>
            </a:extLst>
          </p:cNvPr>
          <p:cNvSpPr/>
          <p:nvPr/>
        </p:nvSpPr>
        <p:spPr>
          <a:xfrm rot="5400000">
            <a:off x="3511941" y="3289666"/>
            <a:ext cx="1559560" cy="134444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latin typeface="+mj-lt"/>
            </a:endParaRPr>
          </a:p>
        </p:txBody>
      </p:sp>
      <p:sp>
        <p:nvSpPr>
          <p:cNvPr id="26" name="Arrow: Chevron 25">
            <a:extLst>
              <a:ext uri="{FF2B5EF4-FFF2-40B4-BE49-F238E27FC236}">
                <a16:creationId xmlns:a16="http://schemas.microsoft.com/office/drawing/2014/main" id="{2565EA3E-29AA-59C2-30AF-4E14FB9824CB}"/>
              </a:ext>
            </a:extLst>
          </p:cNvPr>
          <p:cNvSpPr/>
          <p:nvPr/>
        </p:nvSpPr>
        <p:spPr>
          <a:xfrm rot="10800000">
            <a:off x="945846" y="3405258"/>
            <a:ext cx="693766" cy="1110352"/>
          </a:xfrm>
          <a:prstGeom prst="chevron">
            <a:avLst>
              <a:gd name="adj" fmla="val 44009"/>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28" name="TextBox 27">
            <a:extLst>
              <a:ext uri="{FF2B5EF4-FFF2-40B4-BE49-F238E27FC236}">
                <a16:creationId xmlns:a16="http://schemas.microsoft.com/office/drawing/2014/main" id="{476A4981-B4F2-58E4-7E3E-331C97024E3B}"/>
              </a:ext>
            </a:extLst>
          </p:cNvPr>
          <p:cNvSpPr txBox="1"/>
          <p:nvPr/>
        </p:nvSpPr>
        <p:spPr>
          <a:xfrm>
            <a:off x="3802245" y="3669502"/>
            <a:ext cx="693420" cy="584775"/>
          </a:xfrm>
          <a:prstGeom prst="rect">
            <a:avLst/>
          </a:prstGeom>
          <a:noFill/>
        </p:spPr>
        <p:txBody>
          <a:bodyPr wrap="square" rtlCol="0">
            <a:spAutoFit/>
          </a:bodyPr>
          <a:lstStyle/>
          <a:p>
            <a:pPr algn="ctr"/>
            <a:r>
              <a:rPr lang="en-US" sz="3200" b="1" dirty="0">
                <a:solidFill>
                  <a:schemeClr val="bg1"/>
                </a:solidFill>
                <a:latin typeface="+mj-lt"/>
                <a:ea typeface="Open Sans" panose="020B0606030504020204" pitchFamily="34" charset="0"/>
                <a:cs typeface="Plus Jakarta Sans" pitchFamily="2" charset="0"/>
              </a:rPr>
              <a:t>01</a:t>
            </a:r>
          </a:p>
        </p:txBody>
      </p:sp>
      <p:grpSp>
        <p:nvGrpSpPr>
          <p:cNvPr id="29" name="กลุ่ม 56">
            <a:extLst>
              <a:ext uri="{FF2B5EF4-FFF2-40B4-BE49-F238E27FC236}">
                <a16:creationId xmlns:a16="http://schemas.microsoft.com/office/drawing/2014/main" id="{E1C5B4ED-EE64-E44F-E59E-695BCCE8A60D}"/>
              </a:ext>
            </a:extLst>
          </p:cNvPr>
          <p:cNvGrpSpPr/>
          <p:nvPr/>
        </p:nvGrpSpPr>
        <p:grpSpPr>
          <a:xfrm>
            <a:off x="663881" y="3004904"/>
            <a:ext cx="380044" cy="472522"/>
            <a:chOff x="14409738" y="2870200"/>
            <a:chExt cx="476250" cy="592138"/>
          </a:xfrm>
          <a:solidFill>
            <a:schemeClr val="bg1"/>
          </a:solidFill>
        </p:grpSpPr>
        <p:sp>
          <p:nvSpPr>
            <p:cNvPr id="30" name="Freeform 42">
              <a:extLst>
                <a:ext uri="{FF2B5EF4-FFF2-40B4-BE49-F238E27FC236}">
                  <a16:creationId xmlns:a16="http://schemas.microsoft.com/office/drawing/2014/main" id="{6D3F8A55-D78A-E5DF-C8A7-4A46531CC1D8}"/>
                </a:ext>
              </a:extLst>
            </p:cNvPr>
            <p:cNvSpPr>
              <a:spLocks/>
            </p:cNvSpPr>
            <p:nvPr/>
          </p:nvSpPr>
          <p:spPr bwMode="auto">
            <a:xfrm>
              <a:off x="14409738" y="2927350"/>
              <a:ext cx="476250" cy="534988"/>
            </a:xfrm>
            <a:custGeom>
              <a:avLst/>
              <a:gdLst>
                <a:gd name="T0" fmla="*/ 44 w 50"/>
                <a:gd name="T1" fmla="*/ 0 h 56"/>
                <a:gd name="T2" fmla="*/ 41 w 50"/>
                <a:gd name="T3" fmla="*/ 0 h 56"/>
                <a:gd name="T4" fmla="*/ 39 w 50"/>
                <a:gd name="T5" fmla="*/ 1 h 56"/>
                <a:gd name="T6" fmla="*/ 41 w 50"/>
                <a:gd name="T7" fmla="*/ 3 h 56"/>
                <a:gd name="T8" fmla="*/ 44 w 50"/>
                <a:gd name="T9" fmla="*/ 3 h 56"/>
                <a:gd name="T10" fmla="*/ 47 w 50"/>
                <a:gd name="T11" fmla="*/ 6 h 56"/>
                <a:gd name="T12" fmla="*/ 47 w 50"/>
                <a:gd name="T13" fmla="*/ 50 h 56"/>
                <a:gd name="T14" fmla="*/ 44 w 50"/>
                <a:gd name="T15" fmla="*/ 54 h 56"/>
                <a:gd name="T16" fmla="*/ 6 w 50"/>
                <a:gd name="T17" fmla="*/ 54 h 56"/>
                <a:gd name="T18" fmla="*/ 3 w 50"/>
                <a:gd name="T19" fmla="*/ 50 h 56"/>
                <a:gd name="T20" fmla="*/ 3 w 50"/>
                <a:gd name="T21" fmla="*/ 6 h 56"/>
                <a:gd name="T22" fmla="*/ 6 w 50"/>
                <a:gd name="T23" fmla="*/ 3 h 56"/>
                <a:gd name="T24" fmla="*/ 10 w 50"/>
                <a:gd name="T25" fmla="*/ 3 h 56"/>
                <a:gd name="T26" fmla="*/ 11 w 50"/>
                <a:gd name="T27" fmla="*/ 1 h 56"/>
                <a:gd name="T28" fmla="*/ 10 w 50"/>
                <a:gd name="T29" fmla="*/ 0 h 56"/>
                <a:gd name="T30" fmla="*/ 6 w 50"/>
                <a:gd name="T31" fmla="*/ 0 h 56"/>
                <a:gd name="T32" fmla="*/ 0 w 50"/>
                <a:gd name="T33" fmla="*/ 6 h 56"/>
                <a:gd name="T34" fmla="*/ 0 w 50"/>
                <a:gd name="T35" fmla="*/ 50 h 56"/>
                <a:gd name="T36" fmla="*/ 6 w 50"/>
                <a:gd name="T37" fmla="*/ 56 h 56"/>
                <a:gd name="T38" fmla="*/ 44 w 50"/>
                <a:gd name="T39" fmla="*/ 56 h 56"/>
                <a:gd name="T40" fmla="*/ 50 w 50"/>
                <a:gd name="T41" fmla="*/ 50 h 56"/>
                <a:gd name="T42" fmla="*/ 50 w 50"/>
                <a:gd name="T43" fmla="*/ 6 h 56"/>
                <a:gd name="T44" fmla="*/ 44 w 50"/>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56">
                  <a:moveTo>
                    <a:pt x="44" y="0"/>
                  </a:moveTo>
                  <a:cubicBezTo>
                    <a:pt x="41" y="0"/>
                    <a:pt x="41" y="0"/>
                    <a:pt x="41" y="0"/>
                  </a:cubicBezTo>
                  <a:cubicBezTo>
                    <a:pt x="40" y="0"/>
                    <a:pt x="39" y="1"/>
                    <a:pt x="39" y="1"/>
                  </a:cubicBezTo>
                  <a:cubicBezTo>
                    <a:pt x="39" y="2"/>
                    <a:pt x="40" y="3"/>
                    <a:pt x="41" y="3"/>
                  </a:cubicBezTo>
                  <a:cubicBezTo>
                    <a:pt x="44" y="3"/>
                    <a:pt x="44" y="3"/>
                    <a:pt x="44" y="3"/>
                  </a:cubicBezTo>
                  <a:cubicBezTo>
                    <a:pt x="46" y="3"/>
                    <a:pt x="47" y="4"/>
                    <a:pt x="47" y="6"/>
                  </a:cubicBezTo>
                  <a:cubicBezTo>
                    <a:pt x="47" y="50"/>
                    <a:pt x="47" y="50"/>
                    <a:pt x="47" y="50"/>
                  </a:cubicBezTo>
                  <a:cubicBezTo>
                    <a:pt x="47" y="52"/>
                    <a:pt x="46" y="54"/>
                    <a:pt x="44" y="54"/>
                  </a:cubicBezTo>
                  <a:cubicBezTo>
                    <a:pt x="6" y="54"/>
                    <a:pt x="6" y="54"/>
                    <a:pt x="6" y="54"/>
                  </a:cubicBezTo>
                  <a:cubicBezTo>
                    <a:pt x="4" y="54"/>
                    <a:pt x="3" y="52"/>
                    <a:pt x="3" y="50"/>
                  </a:cubicBezTo>
                  <a:cubicBezTo>
                    <a:pt x="3" y="6"/>
                    <a:pt x="3" y="6"/>
                    <a:pt x="3" y="6"/>
                  </a:cubicBezTo>
                  <a:cubicBezTo>
                    <a:pt x="3" y="4"/>
                    <a:pt x="4" y="3"/>
                    <a:pt x="6" y="3"/>
                  </a:cubicBezTo>
                  <a:cubicBezTo>
                    <a:pt x="10" y="3"/>
                    <a:pt x="10" y="3"/>
                    <a:pt x="10" y="3"/>
                  </a:cubicBezTo>
                  <a:cubicBezTo>
                    <a:pt x="10" y="3"/>
                    <a:pt x="11" y="2"/>
                    <a:pt x="11" y="1"/>
                  </a:cubicBezTo>
                  <a:cubicBezTo>
                    <a:pt x="11" y="1"/>
                    <a:pt x="10" y="0"/>
                    <a:pt x="10" y="0"/>
                  </a:cubicBezTo>
                  <a:cubicBezTo>
                    <a:pt x="6" y="0"/>
                    <a:pt x="6" y="0"/>
                    <a:pt x="6" y="0"/>
                  </a:cubicBezTo>
                  <a:cubicBezTo>
                    <a:pt x="3" y="0"/>
                    <a:pt x="0" y="3"/>
                    <a:pt x="0" y="6"/>
                  </a:cubicBezTo>
                  <a:cubicBezTo>
                    <a:pt x="0" y="50"/>
                    <a:pt x="0" y="50"/>
                    <a:pt x="0" y="50"/>
                  </a:cubicBezTo>
                  <a:cubicBezTo>
                    <a:pt x="0" y="54"/>
                    <a:pt x="3" y="56"/>
                    <a:pt x="6" y="56"/>
                  </a:cubicBezTo>
                  <a:cubicBezTo>
                    <a:pt x="44" y="56"/>
                    <a:pt x="44" y="56"/>
                    <a:pt x="44" y="56"/>
                  </a:cubicBezTo>
                  <a:cubicBezTo>
                    <a:pt x="47" y="56"/>
                    <a:pt x="50" y="54"/>
                    <a:pt x="50" y="50"/>
                  </a:cubicBezTo>
                  <a:cubicBezTo>
                    <a:pt x="50" y="6"/>
                    <a:pt x="50" y="6"/>
                    <a:pt x="50" y="6"/>
                  </a:cubicBezTo>
                  <a:cubicBezTo>
                    <a:pt x="50" y="3"/>
                    <a:pt x="47"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Freeform 43">
              <a:extLst>
                <a:ext uri="{FF2B5EF4-FFF2-40B4-BE49-F238E27FC236}">
                  <a16:creationId xmlns:a16="http://schemas.microsoft.com/office/drawing/2014/main" id="{8FD5FF85-E7AF-D7F6-4AE5-6226BAB3AE9F}"/>
                </a:ext>
              </a:extLst>
            </p:cNvPr>
            <p:cNvSpPr>
              <a:spLocks noEditPoints="1"/>
            </p:cNvSpPr>
            <p:nvPr/>
          </p:nvSpPr>
          <p:spPr bwMode="auto">
            <a:xfrm>
              <a:off x="14533563" y="2870200"/>
              <a:ext cx="238125" cy="142875"/>
            </a:xfrm>
            <a:custGeom>
              <a:avLst/>
              <a:gdLst>
                <a:gd name="T0" fmla="*/ 4 w 25"/>
                <a:gd name="T1" fmla="*/ 15 h 15"/>
                <a:gd name="T2" fmla="*/ 21 w 25"/>
                <a:gd name="T3" fmla="*/ 15 h 15"/>
                <a:gd name="T4" fmla="*/ 25 w 25"/>
                <a:gd name="T5" fmla="*/ 11 h 15"/>
                <a:gd name="T6" fmla="*/ 25 w 25"/>
                <a:gd name="T7" fmla="*/ 4 h 15"/>
                <a:gd name="T8" fmla="*/ 21 w 25"/>
                <a:gd name="T9" fmla="*/ 0 h 15"/>
                <a:gd name="T10" fmla="*/ 4 w 25"/>
                <a:gd name="T11" fmla="*/ 0 h 15"/>
                <a:gd name="T12" fmla="*/ 0 w 25"/>
                <a:gd name="T13" fmla="*/ 4 h 15"/>
                <a:gd name="T14" fmla="*/ 0 w 25"/>
                <a:gd name="T15" fmla="*/ 11 h 15"/>
                <a:gd name="T16" fmla="*/ 4 w 25"/>
                <a:gd name="T17" fmla="*/ 15 h 15"/>
                <a:gd name="T18" fmla="*/ 2 w 25"/>
                <a:gd name="T19" fmla="*/ 4 h 15"/>
                <a:gd name="T20" fmla="*/ 4 w 25"/>
                <a:gd name="T21" fmla="*/ 3 h 15"/>
                <a:gd name="T22" fmla="*/ 21 w 25"/>
                <a:gd name="T23" fmla="*/ 3 h 15"/>
                <a:gd name="T24" fmla="*/ 22 w 25"/>
                <a:gd name="T25" fmla="*/ 4 h 15"/>
                <a:gd name="T26" fmla="*/ 22 w 25"/>
                <a:gd name="T27" fmla="*/ 11 h 15"/>
                <a:gd name="T28" fmla="*/ 21 w 25"/>
                <a:gd name="T29" fmla="*/ 12 h 15"/>
                <a:gd name="T30" fmla="*/ 4 w 25"/>
                <a:gd name="T31" fmla="*/ 12 h 15"/>
                <a:gd name="T32" fmla="*/ 2 w 25"/>
                <a:gd name="T33" fmla="*/ 11 h 15"/>
                <a:gd name="T34" fmla="*/ 2 w 25"/>
                <a:gd name="T3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5">
                  <a:moveTo>
                    <a:pt x="4" y="15"/>
                  </a:moveTo>
                  <a:cubicBezTo>
                    <a:pt x="21" y="15"/>
                    <a:pt x="21" y="15"/>
                    <a:pt x="21" y="15"/>
                  </a:cubicBezTo>
                  <a:cubicBezTo>
                    <a:pt x="23" y="15"/>
                    <a:pt x="25" y="13"/>
                    <a:pt x="25" y="11"/>
                  </a:cubicBezTo>
                  <a:cubicBezTo>
                    <a:pt x="25" y="4"/>
                    <a:pt x="25" y="4"/>
                    <a:pt x="25" y="4"/>
                  </a:cubicBezTo>
                  <a:cubicBezTo>
                    <a:pt x="25" y="2"/>
                    <a:pt x="23" y="0"/>
                    <a:pt x="21" y="0"/>
                  </a:cubicBezTo>
                  <a:cubicBezTo>
                    <a:pt x="4" y="0"/>
                    <a:pt x="4" y="0"/>
                    <a:pt x="4" y="0"/>
                  </a:cubicBezTo>
                  <a:cubicBezTo>
                    <a:pt x="1" y="0"/>
                    <a:pt x="0" y="2"/>
                    <a:pt x="0" y="4"/>
                  </a:cubicBezTo>
                  <a:cubicBezTo>
                    <a:pt x="0" y="11"/>
                    <a:pt x="0" y="11"/>
                    <a:pt x="0" y="11"/>
                  </a:cubicBezTo>
                  <a:cubicBezTo>
                    <a:pt x="0" y="13"/>
                    <a:pt x="1" y="15"/>
                    <a:pt x="4" y="15"/>
                  </a:cubicBezTo>
                  <a:close/>
                  <a:moveTo>
                    <a:pt x="2" y="4"/>
                  </a:moveTo>
                  <a:cubicBezTo>
                    <a:pt x="2" y="3"/>
                    <a:pt x="3" y="3"/>
                    <a:pt x="4" y="3"/>
                  </a:cubicBezTo>
                  <a:cubicBezTo>
                    <a:pt x="21" y="3"/>
                    <a:pt x="21" y="3"/>
                    <a:pt x="21" y="3"/>
                  </a:cubicBezTo>
                  <a:cubicBezTo>
                    <a:pt x="21" y="3"/>
                    <a:pt x="22" y="3"/>
                    <a:pt x="22" y="4"/>
                  </a:cubicBezTo>
                  <a:cubicBezTo>
                    <a:pt x="22" y="11"/>
                    <a:pt x="22" y="11"/>
                    <a:pt x="22" y="11"/>
                  </a:cubicBezTo>
                  <a:cubicBezTo>
                    <a:pt x="22" y="12"/>
                    <a:pt x="21" y="12"/>
                    <a:pt x="21" y="12"/>
                  </a:cubicBezTo>
                  <a:cubicBezTo>
                    <a:pt x="4" y="12"/>
                    <a:pt x="4" y="12"/>
                    <a:pt x="4" y="12"/>
                  </a:cubicBezTo>
                  <a:cubicBezTo>
                    <a:pt x="3" y="12"/>
                    <a:pt x="2" y="12"/>
                    <a:pt x="2" y="11"/>
                  </a:cubicBez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 name="Freeform 44">
              <a:extLst>
                <a:ext uri="{FF2B5EF4-FFF2-40B4-BE49-F238E27FC236}">
                  <a16:creationId xmlns:a16="http://schemas.microsoft.com/office/drawing/2014/main" id="{0896F46E-F082-E261-02C6-BE8FD4996F0C}"/>
                </a:ext>
              </a:extLst>
            </p:cNvPr>
            <p:cNvSpPr>
              <a:spLocks/>
            </p:cNvSpPr>
            <p:nvPr/>
          </p:nvSpPr>
          <p:spPr bwMode="auto">
            <a:xfrm>
              <a:off x="14495463" y="3089275"/>
              <a:ext cx="314325" cy="19050"/>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0"/>
                    <a:pt x="0" y="1"/>
                  </a:cubicBezTo>
                  <a:cubicBezTo>
                    <a:pt x="0" y="2"/>
                    <a:pt x="1" y="2"/>
                    <a:pt x="1" y="2"/>
                  </a:cubicBezTo>
                  <a:cubicBezTo>
                    <a:pt x="31" y="2"/>
                    <a:pt x="31" y="2"/>
                    <a:pt x="31" y="2"/>
                  </a:cubicBezTo>
                  <a:cubicBezTo>
                    <a:pt x="32" y="2"/>
                    <a:pt x="33" y="2"/>
                    <a:pt x="33" y="1"/>
                  </a:cubicBezTo>
                  <a:cubicBezTo>
                    <a:pt x="33" y="0"/>
                    <a:pt x="3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 name="Freeform 45">
              <a:extLst>
                <a:ext uri="{FF2B5EF4-FFF2-40B4-BE49-F238E27FC236}">
                  <a16:creationId xmlns:a16="http://schemas.microsoft.com/office/drawing/2014/main" id="{166851D5-9682-11C1-16E9-C5A4DE016403}"/>
                </a:ext>
              </a:extLst>
            </p:cNvPr>
            <p:cNvSpPr>
              <a:spLocks/>
            </p:cNvSpPr>
            <p:nvPr/>
          </p:nvSpPr>
          <p:spPr bwMode="auto">
            <a:xfrm>
              <a:off x="14495463" y="3155950"/>
              <a:ext cx="314325" cy="19050"/>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0"/>
                    <a:pt x="0" y="1"/>
                  </a:cubicBezTo>
                  <a:cubicBezTo>
                    <a:pt x="0" y="2"/>
                    <a:pt x="1" y="2"/>
                    <a:pt x="1" y="2"/>
                  </a:cubicBezTo>
                  <a:cubicBezTo>
                    <a:pt x="31" y="2"/>
                    <a:pt x="31" y="2"/>
                    <a:pt x="31" y="2"/>
                  </a:cubicBezTo>
                  <a:cubicBezTo>
                    <a:pt x="32" y="2"/>
                    <a:pt x="33" y="2"/>
                    <a:pt x="33" y="1"/>
                  </a:cubicBezTo>
                  <a:cubicBezTo>
                    <a:pt x="33" y="0"/>
                    <a:pt x="3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Freeform 46">
              <a:extLst>
                <a:ext uri="{FF2B5EF4-FFF2-40B4-BE49-F238E27FC236}">
                  <a16:creationId xmlns:a16="http://schemas.microsoft.com/office/drawing/2014/main" id="{C77C5784-A5D2-9E28-FF54-48FF9C4C2D4E}"/>
                </a:ext>
              </a:extLst>
            </p:cNvPr>
            <p:cNvSpPr>
              <a:spLocks/>
            </p:cNvSpPr>
            <p:nvPr/>
          </p:nvSpPr>
          <p:spPr bwMode="auto">
            <a:xfrm>
              <a:off x="14495463" y="3222625"/>
              <a:ext cx="314325" cy="19050"/>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1"/>
                    <a:pt x="0" y="1"/>
                  </a:cubicBezTo>
                  <a:cubicBezTo>
                    <a:pt x="0" y="2"/>
                    <a:pt x="1" y="2"/>
                    <a:pt x="1" y="2"/>
                  </a:cubicBezTo>
                  <a:cubicBezTo>
                    <a:pt x="31" y="2"/>
                    <a:pt x="31" y="2"/>
                    <a:pt x="31" y="2"/>
                  </a:cubicBezTo>
                  <a:cubicBezTo>
                    <a:pt x="32" y="2"/>
                    <a:pt x="33" y="2"/>
                    <a:pt x="33" y="1"/>
                  </a:cubicBezTo>
                  <a:cubicBezTo>
                    <a:pt x="33" y="1"/>
                    <a:pt x="3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Freeform 47">
              <a:extLst>
                <a:ext uri="{FF2B5EF4-FFF2-40B4-BE49-F238E27FC236}">
                  <a16:creationId xmlns:a16="http://schemas.microsoft.com/office/drawing/2014/main" id="{20878013-0B0F-AABA-81DA-51F26ABEBBD9}"/>
                </a:ext>
              </a:extLst>
            </p:cNvPr>
            <p:cNvSpPr>
              <a:spLocks/>
            </p:cNvSpPr>
            <p:nvPr/>
          </p:nvSpPr>
          <p:spPr bwMode="auto">
            <a:xfrm>
              <a:off x="14495463" y="3289300"/>
              <a:ext cx="314325" cy="19050"/>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1"/>
                    <a:pt x="0" y="1"/>
                  </a:cubicBezTo>
                  <a:cubicBezTo>
                    <a:pt x="0" y="2"/>
                    <a:pt x="1" y="2"/>
                    <a:pt x="1" y="2"/>
                  </a:cubicBezTo>
                  <a:cubicBezTo>
                    <a:pt x="31" y="2"/>
                    <a:pt x="31" y="2"/>
                    <a:pt x="31" y="2"/>
                  </a:cubicBezTo>
                  <a:cubicBezTo>
                    <a:pt x="32" y="2"/>
                    <a:pt x="33" y="2"/>
                    <a:pt x="33" y="1"/>
                  </a:cubicBezTo>
                  <a:cubicBezTo>
                    <a:pt x="33" y="1"/>
                    <a:pt x="3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48">
              <a:extLst>
                <a:ext uri="{FF2B5EF4-FFF2-40B4-BE49-F238E27FC236}">
                  <a16:creationId xmlns:a16="http://schemas.microsoft.com/office/drawing/2014/main" id="{96E38696-F58E-EB10-9129-15E8EB1118DD}"/>
                </a:ext>
              </a:extLst>
            </p:cNvPr>
            <p:cNvSpPr>
              <a:spLocks/>
            </p:cNvSpPr>
            <p:nvPr/>
          </p:nvSpPr>
          <p:spPr bwMode="auto">
            <a:xfrm>
              <a:off x="14495463" y="3355975"/>
              <a:ext cx="314325" cy="19050"/>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1"/>
                    <a:pt x="0" y="1"/>
                  </a:cubicBezTo>
                  <a:cubicBezTo>
                    <a:pt x="0" y="2"/>
                    <a:pt x="1" y="2"/>
                    <a:pt x="1" y="2"/>
                  </a:cubicBezTo>
                  <a:cubicBezTo>
                    <a:pt x="31" y="2"/>
                    <a:pt x="31" y="2"/>
                    <a:pt x="31" y="2"/>
                  </a:cubicBezTo>
                  <a:cubicBezTo>
                    <a:pt x="32" y="2"/>
                    <a:pt x="33" y="2"/>
                    <a:pt x="33" y="1"/>
                  </a:cubicBezTo>
                  <a:cubicBezTo>
                    <a:pt x="33" y="1"/>
                    <a:pt x="3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40" name="TextBox 39">
            <a:extLst>
              <a:ext uri="{FF2B5EF4-FFF2-40B4-BE49-F238E27FC236}">
                <a16:creationId xmlns:a16="http://schemas.microsoft.com/office/drawing/2014/main" id="{3A361D4F-6D77-8ED8-1D91-2AD6EB6C047D}"/>
              </a:ext>
            </a:extLst>
          </p:cNvPr>
          <p:cNvSpPr txBox="1"/>
          <p:nvPr/>
        </p:nvSpPr>
        <p:spPr>
          <a:xfrm>
            <a:off x="1549138" y="3802051"/>
            <a:ext cx="2043237" cy="566502"/>
          </a:xfrm>
          <a:prstGeom prst="rect">
            <a:avLst/>
          </a:prstGeom>
          <a:noFill/>
        </p:spPr>
        <p:txBody>
          <a:bodyPr wrap="square" rtlCol="0">
            <a:spAutoFit/>
          </a:bodyPr>
          <a:lstStyle/>
          <a:p>
            <a:pPr>
              <a:lnSpc>
                <a:spcPct val="150000"/>
              </a:lnSpc>
            </a:pPr>
            <a:r>
              <a:rPr lang="tr-TR" sz="1100" dirty="0">
                <a:solidFill>
                  <a:schemeClr val="bg1"/>
                </a:solidFill>
                <a:ea typeface="Open Sans" panose="020B0606030504020204" pitchFamily="34" charset="0"/>
                <a:cs typeface="Plus Jakarta Sans" pitchFamily="2" charset="0"/>
              </a:rPr>
              <a:t>Menü için arama barı ve farklı kategori seçenekleri.</a:t>
            </a:r>
            <a:endParaRPr lang="en-US" sz="1100" dirty="0">
              <a:solidFill>
                <a:schemeClr val="bg1"/>
              </a:solidFill>
              <a:ea typeface="Open Sans" panose="020B0606030504020204" pitchFamily="34" charset="0"/>
              <a:cs typeface="Plus Jakarta Sans" pitchFamily="2" charset="0"/>
            </a:endParaRPr>
          </a:p>
        </p:txBody>
      </p:sp>
      <p:sp>
        <p:nvSpPr>
          <p:cNvPr id="41" name="TextBox 40">
            <a:extLst>
              <a:ext uri="{FF2B5EF4-FFF2-40B4-BE49-F238E27FC236}">
                <a16:creationId xmlns:a16="http://schemas.microsoft.com/office/drawing/2014/main" id="{93A8B661-B9B1-90FA-F7F5-D71CF9038236}"/>
              </a:ext>
            </a:extLst>
          </p:cNvPr>
          <p:cNvSpPr txBox="1"/>
          <p:nvPr/>
        </p:nvSpPr>
        <p:spPr>
          <a:xfrm>
            <a:off x="1549138" y="3550194"/>
            <a:ext cx="1052504" cy="307777"/>
          </a:xfrm>
          <a:prstGeom prst="rect">
            <a:avLst/>
          </a:prstGeom>
          <a:noFill/>
        </p:spPr>
        <p:txBody>
          <a:bodyPr wrap="square" rtlCol="0">
            <a:spAutoFit/>
          </a:bodyPr>
          <a:lstStyle/>
          <a:p>
            <a:r>
              <a:rPr lang="tr-TR" sz="1400" b="1" u="sng" dirty="0">
                <a:solidFill>
                  <a:schemeClr val="bg1"/>
                </a:solidFill>
                <a:latin typeface="+mj-lt"/>
                <a:ea typeface="Open Sans" panose="020B0606030504020204" pitchFamily="34" charset="0"/>
                <a:cs typeface="Plus Jakarta Sans" pitchFamily="2" charset="0"/>
              </a:rPr>
              <a:t>Ana Sayfa</a:t>
            </a:r>
            <a:endParaRPr lang="en-US" sz="1400" b="1" u="sng" dirty="0">
              <a:solidFill>
                <a:schemeClr val="bg1"/>
              </a:solidFill>
              <a:latin typeface="+mj-lt"/>
              <a:ea typeface="Open Sans" panose="020B0606030504020204" pitchFamily="34" charset="0"/>
              <a:cs typeface="Plus Jakarta Sans" pitchFamily="2" charset="0"/>
            </a:endParaRPr>
          </a:p>
        </p:txBody>
      </p:sp>
      <p:sp>
        <p:nvSpPr>
          <p:cNvPr id="43" name="Parallelogram 42">
            <a:extLst>
              <a:ext uri="{FF2B5EF4-FFF2-40B4-BE49-F238E27FC236}">
                <a16:creationId xmlns:a16="http://schemas.microsoft.com/office/drawing/2014/main" id="{9609349E-08FF-3BBA-178A-5D7130D8218E}"/>
              </a:ext>
            </a:extLst>
          </p:cNvPr>
          <p:cNvSpPr/>
          <p:nvPr/>
        </p:nvSpPr>
        <p:spPr>
          <a:xfrm flipH="1">
            <a:off x="9656685" y="3960434"/>
            <a:ext cx="1739900" cy="1441450"/>
          </a:xfrm>
          <a:prstGeom prst="parallelogram">
            <a:avLst>
              <a:gd name="adj" fmla="val 53283"/>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Parallelogram 43">
            <a:extLst>
              <a:ext uri="{FF2B5EF4-FFF2-40B4-BE49-F238E27FC236}">
                <a16:creationId xmlns:a16="http://schemas.microsoft.com/office/drawing/2014/main" id="{F88B4B44-69A9-1FC2-51C8-41089ADD3C97}"/>
              </a:ext>
            </a:extLst>
          </p:cNvPr>
          <p:cNvSpPr/>
          <p:nvPr/>
        </p:nvSpPr>
        <p:spPr>
          <a:xfrm>
            <a:off x="9675735" y="2518984"/>
            <a:ext cx="1739900" cy="1441450"/>
          </a:xfrm>
          <a:prstGeom prst="parallelogram">
            <a:avLst>
              <a:gd name="adj" fmla="val 53283"/>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Parallelogram 44">
            <a:extLst>
              <a:ext uri="{FF2B5EF4-FFF2-40B4-BE49-F238E27FC236}">
                <a16:creationId xmlns:a16="http://schemas.microsoft.com/office/drawing/2014/main" id="{9607F7F9-A0B8-1B37-C15B-F18EACF1B996}"/>
              </a:ext>
            </a:extLst>
          </p:cNvPr>
          <p:cNvSpPr/>
          <p:nvPr/>
        </p:nvSpPr>
        <p:spPr>
          <a:xfrm flipH="1">
            <a:off x="10444085" y="2518984"/>
            <a:ext cx="1739900" cy="1441450"/>
          </a:xfrm>
          <a:prstGeom prst="parallelogram">
            <a:avLst>
              <a:gd name="adj" fmla="val 5328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Parallelogram 45">
            <a:extLst>
              <a:ext uri="{FF2B5EF4-FFF2-40B4-BE49-F238E27FC236}">
                <a16:creationId xmlns:a16="http://schemas.microsoft.com/office/drawing/2014/main" id="{1FE3990B-A624-ED2E-626E-E8AD2B4A389F}"/>
              </a:ext>
            </a:extLst>
          </p:cNvPr>
          <p:cNvSpPr/>
          <p:nvPr/>
        </p:nvSpPr>
        <p:spPr>
          <a:xfrm>
            <a:off x="10444085" y="3960434"/>
            <a:ext cx="1739900" cy="1441450"/>
          </a:xfrm>
          <a:prstGeom prst="parallelogram">
            <a:avLst>
              <a:gd name="adj" fmla="val 53283"/>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Arrow: Pentagon 46">
            <a:extLst>
              <a:ext uri="{FF2B5EF4-FFF2-40B4-BE49-F238E27FC236}">
                <a16:creationId xmlns:a16="http://schemas.microsoft.com/office/drawing/2014/main" id="{B02199D7-688F-0EEE-2440-0026F7A6C356}"/>
              </a:ext>
            </a:extLst>
          </p:cNvPr>
          <p:cNvSpPr/>
          <p:nvPr/>
        </p:nvSpPr>
        <p:spPr>
          <a:xfrm rot="10800000" flipH="1">
            <a:off x="8545698" y="3407349"/>
            <a:ext cx="2668138" cy="1107440"/>
          </a:xfrm>
          <a:prstGeom prst="homePlate">
            <a:avLst>
              <a:gd name="adj" fmla="val 2728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Isosceles Triangle 48">
            <a:extLst>
              <a:ext uri="{FF2B5EF4-FFF2-40B4-BE49-F238E27FC236}">
                <a16:creationId xmlns:a16="http://schemas.microsoft.com/office/drawing/2014/main" id="{990ACA91-37E0-F219-D061-4DE8FFD326C9}"/>
              </a:ext>
            </a:extLst>
          </p:cNvPr>
          <p:cNvSpPr/>
          <p:nvPr/>
        </p:nvSpPr>
        <p:spPr>
          <a:xfrm rot="16200000" flipH="1">
            <a:off x="7096437" y="3288210"/>
            <a:ext cx="1559560" cy="1344448"/>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latin typeface="+mj-lt"/>
            </a:endParaRPr>
          </a:p>
        </p:txBody>
      </p:sp>
      <p:sp>
        <p:nvSpPr>
          <p:cNvPr id="50" name="Arrow: Chevron 49">
            <a:extLst>
              <a:ext uri="{FF2B5EF4-FFF2-40B4-BE49-F238E27FC236}">
                <a16:creationId xmlns:a16="http://schemas.microsoft.com/office/drawing/2014/main" id="{CA33D6A2-E0A0-155E-138F-046A32CD97AC}"/>
              </a:ext>
            </a:extLst>
          </p:cNvPr>
          <p:cNvSpPr/>
          <p:nvPr/>
        </p:nvSpPr>
        <p:spPr>
          <a:xfrm rot="10800000" flipH="1">
            <a:off x="10528326" y="3403802"/>
            <a:ext cx="693766" cy="1110352"/>
          </a:xfrm>
          <a:prstGeom prst="chevron">
            <a:avLst>
              <a:gd name="adj" fmla="val 44009"/>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51" name="TextBox 50">
            <a:extLst>
              <a:ext uri="{FF2B5EF4-FFF2-40B4-BE49-F238E27FC236}">
                <a16:creationId xmlns:a16="http://schemas.microsoft.com/office/drawing/2014/main" id="{C8F6D766-F93C-37D4-FC69-CE2279D6877D}"/>
              </a:ext>
            </a:extLst>
          </p:cNvPr>
          <p:cNvSpPr txBox="1"/>
          <p:nvPr/>
        </p:nvSpPr>
        <p:spPr>
          <a:xfrm flipH="1">
            <a:off x="7590686" y="3668046"/>
            <a:ext cx="856594" cy="584775"/>
          </a:xfrm>
          <a:prstGeom prst="rect">
            <a:avLst/>
          </a:prstGeom>
          <a:noFill/>
        </p:spPr>
        <p:txBody>
          <a:bodyPr wrap="square" rtlCol="0">
            <a:spAutoFit/>
          </a:bodyPr>
          <a:lstStyle/>
          <a:p>
            <a:pPr algn="ctr"/>
            <a:r>
              <a:rPr lang="en-US" sz="3200" b="1" dirty="0">
                <a:solidFill>
                  <a:schemeClr val="bg1"/>
                </a:solidFill>
                <a:latin typeface="+mj-lt"/>
                <a:ea typeface="Open Sans" panose="020B0606030504020204" pitchFamily="34" charset="0"/>
                <a:cs typeface="Plus Jakarta Sans" pitchFamily="2" charset="0"/>
              </a:rPr>
              <a:t>02</a:t>
            </a:r>
          </a:p>
        </p:txBody>
      </p:sp>
      <p:sp>
        <p:nvSpPr>
          <p:cNvPr id="52" name="TextBox 51">
            <a:extLst>
              <a:ext uri="{FF2B5EF4-FFF2-40B4-BE49-F238E27FC236}">
                <a16:creationId xmlns:a16="http://schemas.microsoft.com/office/drawing/2014/main" id="{74678DB0-BB2E-06EE-B3E8-A305AA0B0DD7}"/>
              </a:ext>
            </a:extLst>
          </p:cNvPr>
          <p:cNvSpPr txBox="1"/>
          <p:nvPr/>
        </p:nvSpPr>
        <p:spPr>
          <a:xfrm flipH="1">
            <a:off x="8575562" y="3800595"/>
            <a:ext cx="2212926" cy="573940"/>
          </a:xfrm>
          <a:prstGeom prst="rect">
            <a:avLst/>
          </a:prstGeom>
          <a:noFill/>
        </p:spPr>
        <p:txBody>
          <a:bodyPr wrap="square" rtlCol="0">
            <a:spAutoFit/>
          </a:bodyPr>
          <a:lstStyle/>
          <a:p>
            <a:pPr>
              <a:lnSpc>
                <a:spcPct val="150000"/>
              </a:lnSpc>
            </a:pPr>
            <a:r>
              <a:rPr lang="tr-TR" sz="1100" dirty="0">
                <a:solidFill>
                  <a:schemeClr val="bg1"/>
                </a:solidFill>
                <a:ea typeface="Open Sans" panose="020B0606030504020204" pitchFamily="34" charset="0"/>
                <a:cs typeface="Plus Jakarta Sans" pitchFamily="2" charset="0"/>
              </a:rPr>
              <a:t>Kolay ve hızlı ekran geçişi için </a:t>
            </a:r>
          </a:p>
          <a:p>
            <a:pPr>
              <a:lnSpc>
                <a:spcPct val="150000"/>
              </a:lnSpc>
            </a:pPr>
            <a:r>
              <a:rPr lang="tr-TR" sz="1100" dirty="0">
                <a:solidFill>
                  <a:schemeClr val="bg1"/>
                </a:solidFill>
                <a:ea typeface="Open Sans" panose="020B0606030504020204" pitchFamily="34" charset="0"/>
                <a:cs typeface="Plus Jakarta Sans" pitchFamily="2" charset="0"/>
              </a:rPr>
              <a:t>ekranın altında </a:t>
            </a:r>
            <a:r>
              <a:rPr lang="tr-TR" sz="1100" dirty="0" err="1">
                <a:solidFill>
                  <a:schemeClr val="bg1"/>
                </a:solidFill>
                <a:ea typeface="Open Sans" panose="020B0606030504020204" pitchFamily="34" charset="0"/>
                <a:cs typeface="Plus Jakarta Sans" pitchFamily="2" charset="0"/>
              </a:rPr>
              <a:t>navigation</a:t>
            </a:r>
            <a:r>
              <a:rPr lang="tr-TR" sz="1100" dirty="0">
                <a:solidFill>
                  <a:schemeClr val="bg1"/>
                </a:solidFill>
                <a:ea typeface="Open Sans" panose="020B0606030504020204" pitchFamily="34" charset="0"/>
                <a:cs typeface="Plus Jakarta Sans" pitchFamily="2" charset="0"/>
              </a:rPr>
              <a:t> bar.</a:t>
            </a:r>
            <a:endParaRPr lang="en-US" sz="1100" dirty="0">
              <a:solidFill>
                <a:schemeClr val="bg1"/>
              </a:solidFill>
              <a:ea typeface="Open Sans" panose="020B0606030504020204" pitchFamily="34" charset="0"/>
              <a:cs typeface="Plus Jakarta Sans" pitchFamily="2" charset="0"/>
            </a:endParaRPr>
          </a:p>
        </p:txBody>
      </p:sp>
      <p:sp>
        <p:nvSpPr>
          <p:cNvPr id="54" name="TextBox 53">
            <a:extLst>
              <a:ext uri="{FF2B5EF4-FFF2-40B4-BE49-F238E27FC236}">
                <a16:creationId xmlns:a16="http://schemas.microsoft.com/office/drawing/2014/main" id="{F04C21B0-5568-CB9B-44DF-9999FBA668B9}"/>
              </a:ext>
            </a:extLst>
          </p:cNvPr>
          <p:cNvSpPr txBox="1"/>
          <p:nvPr/>
        </p:nvSpPr>
        <p:spPr>
          <a:xfrm flipH="1">
            <a:off x="8907384" y="3548738"/>
            <a:ext cx="1711415" cy="307777"/>
          </a:xfrm>
          <a:prstGeom prst="rect">
            <a:avLst/>
          </a:prstGeom>
          <a:noFill/>
        </p:spPr>
        <p:txBody>
          <a:bodyPr wrap="square" rtlCol="0">
            <a:spAutoFit/>
          </a:bodyPr>
          <a:lstStyle/>
          <a:p>
            <a:r>
              <a:rPr lang="tr-TR" sz="1400" b="1" u="sng" dirty="0" err="1">
                <a:solidFill>
                  <a:schemeClr val="bg1"/>
                </a:solidFill>
                <a:latin typeface="+mj-lt"/>
                <a:ea typeface="Open Sans" panose="020B0606030504020204" pitchFamily="34" charset="0"/>
                <a:cs typeface="Plus Jakarta Sans" pitchFamily="2" charset="0"/>
              </a:rPr>
              <a:t>Navigation</a:t>
            </a:r>
            <a:r>
              <a:rPr lang="tr-TR" sz="1400" b="1" u="sng" dirty="0">
                <a:solidFill>
                  <a:schemeClr val="bg1"/>
                </a:solidFill>
                <a:latin typeface="+mj-lt"/>
                <a:ea typeface="Open Sans" panose="020B0606030504020204" pitchFamily="34" charset="0"/>
                <a:cs typeface="Plus Jakarta Sans" pitchFamily="2" charset="0"/>
              </a:rPr>
              <a:t> Bar</a:t>
            </a:r>
            <a:endParaRPr lang="en-US" sz="1400" b="1" u="sng" dirty="0">
              <a:solidFill>
                <a:schemeClr val="bg1"/>
              </a:solidFill>
              <a:latin typeface="+mj-lt"/>
              <a:ea typeface="Open Sans" panose="020B0606030504020204" pitchFamily="34" charset="0"/>
              <a:cs typeface="Plus Jakarta Sans" pitchFamily="2" charset="0"/>
            </a:endParaRPr>
          </a:p>
        </p:txBody>
      </p:sp>
      <p:grpSp>
        <p:nvGrpSpPr>
          <p:cNvPr id="55" name="กลุ่ม 124">
            <a:extLst>
              <a:ext uri="{FF2B5EF4-FFF2-40B4-BE49-F238E27FC236}">
                <a16:creationId xmlns:a16="http://schemas.microsoft.com/office/drawing/2014/main" id="{5E9F203B-4884-E8CE-9C0A-5C9C255964E5}"/>
              </a:ext>
            </a:extLst>
          </p:cNvPr>
          <p:cNvGrpSpPr/>
          <p:nvPr/>
        </p:nvGrpSpPr>
        <p:grpSpPr>
          <a:xfrm flipH="1">
            <a:off x="11144815" y="3027355"/>
            <a:ext cx="338439" cy="424708"/>
            <a:chOff x="14476413" y="5254625"/>
            <a:chExt cx="485775" cy="609600"/>
          </a:xfrm>
          <a:solidFill>
            <a:schemeClr val="bg1"/>
          </a:solidFill>
        </p:grpSpPr>
        <p:sp>
          <p:nvSpPr>
            <p:cNvPr id="56" name="Freeform 98">
              <a:extLst>
                <a:ext uri="{FF2B5EF4-FFF2-40B4-BE49-F238E27FC236}">
                  <a16:creationId xmlns:a16="http://schemas.microsoft.com/office/drawing/2014/main" id="{0CFA048B-7EFC-5140-654C-D87ABD116772}"/>
                </a:ext>
              </a:extLst>
            </p:cNvPr>
            <p:cNvSpPr>
              <a:spLocks noEditPoints="1"/>
            </p:cNvSpPr>
            <p:nvPr/>
          </p:nvSpPr>
          <p:spPr bwMode="auto">
            <a:xfrm>
              <a:off x="14476413" y="5254625"/>
              <a:ext cx="485775" cy="609600"/>
            </a:xfrm>
            <a:custGeom>
              <a:avLst/>
              <a:gdLst>
                <a:gd name="T0" fmla="*/ 50 w 51"/>
                <a:gd name="T1" fmla="*/ 11 h 64"/>
                <a:gd name="T2" fmla="*/ 46 w 51"/>
                <a:gd name="T3" fmla="*/ 11 h 64"/>
                <a:gd name="T4" fmla="*/ 39 w 51"/>
                <a:gd name="T5" fmla="*/ 11 h 64"/>
                <a:gd name="T6" fmla="*/ 7 w 51"/>
                <a:gd name="T7" fmla="*/ 11 h 64"/>
                <a:gd name="T8" fmla="*/ 3 w 51"/>
                <a:gd name="T9" fmla="*/ 7 h 64"/>
                <a:gd name="T10" fmla="*/ 7 w 51"/>
                <a:gd name="T11" fmla="*/ 3 h 64"/>
                <a:gd name="T12" fmla="*/ 50 w 51"/>
                <a:gd name="T13" fmla="*/ 3 h 64"/>
                <a:gd name="T14" fmla="*/ 51 w 51"/>
                <a:gd name="T15" fmla="*/ 1 h 64"/>
                <a:gd name="T16" fmla="*/ 50 w 51"/>
                <a:gd name="T17" fmla="*/ 0 h 64"/>
                <a:gd name="T18" fmla="*/ 7 w 51"/>
                <a:gd name="T19" fmla="*/ 0 h 64"/>
                <a:gd name="T20" fmla="*/ 0 w 51"/>
                <a:gd name="T21" fmla="*/ 7 h 64"/>
                <a:gd name="T22" fmla="*/ 0 w 51"/>
                <a:gd name="T23" fmla="*/ 8 h 64"/>
                <a:gd name="T24" fmla="*/ 0 w 51"/>
                <a:gd name="T25" fmla="*/ 8 h 64"/>
                <a:gd name="T26" fmla="*/ 0 w 51"/>
                <a:gd name="T27" fmla="*/ 57 h 64"/>
                <a:gd name="T28" fmla="*/ 7 w 51"/>
                <a:gd name="T29" fmla="*/ 64 h 64"/>
                <a:gd name="T30" fmla="*/ 50 w 51"/>
                <a:gd name="T31" fmla="*/ 64 h 64"/>
                <a:gd name="T32" fmla="*/ 51 w 51"/>
                <a:gd name="T33" fmla="*/ 63 h 64"/>
                <a:gd name="T34" fmla="*/ 51 w 51"/>
                <a:gd name="T35" fmla="*/ 13 h 64"/>
                <a:gd name="T36" fmla="*/ 50 w 51"/>
                <a:gd name="T37" fmla="*/ 11 h 64"/>
                <a:gd name="T38" fmla="*/ 8 w 51"/>
                <a:gd name="T39" fmla="*/ 61 h 64"/>
                <a:gd name="T40" fmla="*/ 7 w 51"/>
                <a:gd name="T41" fmla="*/ 61 h 64"/>
                <a:gd name="T42" fmla="*/ 3 w 51"/>
                <a:gd name="T43" fmla="*/ 57 h 64"/>
                <a:gd name="T44" fmla="*/ 3 w 51"/>
                <a:gd name="T45" fmla="*/ 13 h 64"/>
                <a:gd name="T46" fmla="*/ 7 w 51"/>
                <a:gd name="T47" fmla="*/ 14 h 64"/>
                <a:gd name="T48" fmla="*/ 8 w 51"/>
                <a:gd name="T49" fmla="*/ 14 h 64"/>
                <a:gd name="T50" fmla="*/ 8 w 51"/>
                <a:gd name="T51" fmla="*/ 61 h 64"/>
                <a:gd name="T52" fmla="*/ 48 w 51"/>
                <a:gd name="T53" fmla="*/ 61 h 64"/>
                <a:gd name="T54" fmla="*/ 12 w 51"/>
                <a:gd name="T55" fmla="*/ 61 h 64"/>
                <a:gd name="T56" fmla="*/ 12 w 51"/>
                <a:gd name="T57" fmla="*/ 14 h 64"/>
                <a:gd name="T58" fmla="*/ 17 w 51"/>
                <a:gd name="T59" fmla="*/ 14 h 64"/>
                <a:gd name="T60" fmla="*/ 17 w 51"/>
                <a:gd name="T61" fmla="*/ 15 h 64"/>
                <a:gd name="T62" fmla="*/ 17 w 51"/>
                <a:gd name="T63" fmla="*/ 49 h 64"/>
                <a:gd name="T64" fmla="*/ 18 w 51"/>
                <a:gd name="T65" fmla="*/ 51 h 64"/>
                <a:gd name="T66" fmla="*/ 20 w 51"/>
                <a:gd name="T67" fmla="*/ 49 h 64"/>
                <a:gd name="T68" fmla="*/ 20 w 51"/>
                <a:gd name="T69" fmla="*/ 15 h 64"/>
                <a:gd name="T70" fmla="*/ 20 w 51"/>
                <a:gd name="T71" fmla="*/ 14 h 64"/>
                <a:gd name="T72" fmla="*/ 25 w 51"/>
                <a:gd name="T73" fmla="*/ 14 h 64"/>
                <a:gd name="T74" fmla="*/ 25 w 51"/>
                <a:gd name="T75" fmla="*/ 39 h 64"/>
                <a:gd name="T76" fmla="*/ 27 w 51"/>
                <a:gd name="T77" fmla="*/ 41 h 64"/>
                <a:gd name="T78" fmla="*/ 28 w 51"/>
                <a:gd name="T79" fmla="*/ 39 h 64"/>
                <a:gd name="T80" fmla="*/ 28 w 51"/>
                <a:gd name="T81" fmla="*/ 14 h 64"/>
                <a:gd name="T82" fmla="*/ 39 w 51"/>
                <a:gd name="T83" fmla="*/ 14 h 64"/>
                <a:gd name="T84" fmla="*/ 46 w 51"/>
                <a:gd name="T85" fmla="*/ 14 h 64"/>
                <a:gd name="T86" fmla="*/ 48 w 51"/>
                <a:gd name="T87" fmla="*/ 14 h 64"/>
                <a:gd name="T88" fmla="*/ 48 w 51"/>
                <a:gd name="T8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64">
                  <a:moveTo>
                    <a:pt x="50" y="11"/>
                  </a:moveTo>
                  <a:cubicBezTo>
                    <a:pt x="46" y="11"/>
                    <a:pt x="46" y="11"/>
                    <a:pt x="46" y="11"/>
                  </a:cubicBezTo>
                  <a:cubicBezTo>
                    <a:pt x="39" y="11"/>
                    <a:pt x="39" y="11"/>
                    <a:pt x="39" y="11"/>
                  </a:cubicBezTo>
                  <a:cubicBezTo>
                    <a:pt x="7" y="11"/>
                    <a:pt x="7" y="11"/>
                    <a:pt x="7" y="11"/>
                  </a:cubicBezTo>
                  <a:cubicBezTo>
                    <a:pt x="5" y="11"/>
                    <a:pt x="3" y="9"/>
                    <a:pt x="3" y="7"/>
                  </a:cubicBezTo>
                  <a:cubicBezTo>
                    <a:pt x="3" y="5"/>
                    <a:pt x="5" y="3"/>
                    <a:pt x="7" y="3"/>
                  </a:cubicBezTo>
                  <a:cubicBezTo>
                    <a:pt x="50" y="3"/>
                    <a:pt x="50" y="3"/>
                    <a:pt x="50" y="3"/>
                  </a:cubicBezTo>
                  <a:cubicBezTo>
                    <a:pt x="51" y="3"/>
                    <a:pt x="51" y="2"/>
                    <a:pt x="51" y="1"/>
                  </a:cubicBezTo>
                  <a:cubicBezTo>
                    <a:pt x="51" y="0"/>
                    <a:pt x="51" y="0"/>
                    <a:pt x="50" y="0"/>
                  </a:cubicBezTo>
                  <a:cubicBezTo>
                    <a:pt x="7" y="0"/>
                    <a:pt x="7" y="0"/>
                    <a:pt x="7" y="0"/>
                  </a:cubicBezTo>
                  <a:cubicBezTo>
                    <a:pt x="3" y="0"/>
                    <a:pt x="0" y="3"/>
                    <a:pt x="0" y="7"/>
                  </a:cubicBezTo>
                  <a:cubicBezTo>
                    <a:pt x="0" y="7"/>
                    <a:pt x="0" y="8"/>
                    <a:pt x="0" y="8"/>
                  </a:cubicBezTo>
                  <a:cubicBezTo>
                    <a:pt x="0" y="8"/>
                    <a:pt x="0" y="8"/>
                    <a:pt x="0" y="8"/>
                  </a:cubicBezTo>
                  <a:cubicBezTo>
                    <a:pt x="0" y="57"/>
                    <a:pt x="0" y="57"/>
                    <a:pt x="0" y="57"/>
                  </a:cubicBezTo>
                  <a:cubicBezTo>
                    <a:pt x="0" y="61"/>
                    <a:pt x="3" y="64"/>
                    <a:pt x="7" y="64"/>
                  </a:cubicBezTo>
                  <a:cubicBezTo>
                    <a:pt x="50" y="64"/>
                    <a:pt x="50" y="64"/>
                    <a:pt x="50" y="64"/>
                  </a:cubicBezTo>
                  <a:cubicBezTo>
                    <a:pt x="51" y="64"/>
                    <a:pt x="51" y="64"/>
                    <a:pt x="51" y="63"/>
                  </a:cubicBezTo>
                  <a:cubicBezTo>
                    <a:pt x="51" y="13"/>
                    <a:pt x="51" y="13"/>
                    <a:pt x="51" y="13"/>
                  </a:cubicBezTo>
                  <a:cubicBezTo>
                    <a:pt x="51" y="12"/>
                    <a:pt x="51" y="11"/>
                    <a:pt x="50" y="11"/>
                  </a:cubicBezTo>
                  <a:close/>
                  <a:moveTo>
                    <a:pt x="8" y="61"/>
                  </a:moveTo>
                  <a:cubicBezTo>
                    <a:pt x="7" y="61"/>
                    <a:pt x="7" y="61"/>
                    <a:pt x="7" y="61"/>
                  </a:cubicBezTo>
                  <a:cubicBezTo>
                    <a:pt x="5" y="61"/>
                    <a:pt x="3" y="59"/>
                    <a:pt x="3" y="57"/>
                  </a:cubicBezTo>
                  <a:cubicBezTo>
                    <a:pt x="3" y="13"/>
                    <a:pt x="3" y="13"/>
                    <a:pt x="3" y="13"/>
                  </a:cubicBezTo>
                  <a:cubicBezTo>
                    <a:pt x="4" y="14"/>
                    <a:pt x="6" y="14"/>
                    <a:pt x="7" y="14"/>
                  </a:cubicBezTo>
                  <a:cubicBezTo>
                    <a:pt x="8" y="14"/>
                    <a:pt x="8" y="14"/>
                    <a:pt x="8" y="14"/>
                  </a:cubicBezTo>
                  <a:lnTo>
                    <a:pt x="8" y="61"/>
                  </a:lnTo>
                  <a:close/>
                  <a:moveTo>
                    <a:pt x="48" y="61"/>
                  </a:moveTo>
                  <a:cubicBezTo>
                    <a:pt x="12" y="61"/>
                    <a:pt x="12" y="61"/>
                    <a:pt x="12" y="61"/>
                  </a:cubicBezTo>
                  <a:cubicBezTo>
                    <a:pt x="12" y="14"/>
                    <a:pt x="12" y="14"/>
                    <a:pt x="12" y="14"/>
                  </a:cubicBezTo>
                  <a:cubicBezTo>
                    <a:pt x="17" y="14"/>
                    <a:pt x="17" y="14"/>
                    <a:pt x="17" y="14"/>
                  </a:cubicBezTo>
                  <a:cubicBezTo>
                    <a:pt x="17" y="14"/>
                    <a:pt x="17" y="14"/>
                    <a:pt x="17" y="15"/>
                  </a:cubicBezTo>
                  <a:cubicBezTo>
                    <a:pt x="17" y="49"/>
                    <a:pt x="17" y="49"/>
                    <a:pt x="17" y="49"/>
                  </a:cubicBezTo>
                  <a:cubicBezTo>
                    <a:pt x="17" y="50"/>
                    <a:pt x="17" y="51"/>
                    <a:pt x="18" y="51"/>
                  </a:cubicBezTo>
                  <a:cubicBezTo>
                    <a:pt x="19" y="51"/>
                    <a:pt x="20" y="50"/>
                    <a:pt x="20" y="49"/>
                  </a:cubicBezTo>
                  <a:cubicBezTo>
                    <a:pt x="20" y="15"/>
                    <a:pt x="20" y="15"/>
                    <a:pt x="20" y="15"/>
                  </a:cubicBezTo>
                  <a:cubicBezTo>
                    <a:pt x="20" y="14"/>
                    <a:pt x="20" y="14"/>
                    <a:pt x="20" y="14"/>
                  </a:cubicBezTo>
                  <a:cubicBezTo>
                    <a:pt x="25" y="14"/>
                    <a:pt x="25" y="14"/>
                    <a:pt x="25" y="14"/>
                  </a:cubicBezTo>
                  <a:cubicBezTo>
                    <a:pt x="25" y="39"/>
                    <a:pt x="25" y="39"/>
                    <a:pt x="25" y="39"/>
                  </a:cubicBezTo>
                  <a:cubicBezTo>
                    <a:pt x="25" y="40"/>
                    <a:pt x="26" y="41"/>
                    <a:pt x="27" y="41"/>
                  </a:cubicBezTo>
                  <a:cubicBezTo>
                    <a:pt x="28" y="41"/>
                    <a:pt x="28" y="40"/>
                    <a:pt x="28" y="39"/>
                  </a:cubicBezTo>
                  <a:cubicBezTo>
                    <a:pt x="28" y="14"/>
                    <a:pt x="28" y="14"/>
                    <a:pt x="28" y="14"/>
                  </a:cubicBezTo>
                  <a:cubicBezTo>
                    <a:pt x="39" y="14"/>
                    <a:pt x="39" y="14"/>
                    <a:pt x="39" y="14"/>
                  </a:cubicBezTo>
                  <a:cubicBezTo>
                    <a:pt x="46" y="14"/>
                    <a:pt x="46" y="14"/>
                    <a:pt x="46" y="14"/>
                  </a:cubicBezTo>
                  <a:cubicBezTo>
                    <a:pt x="48" y="14"/>
                    <a:pt x="48" y="14"/>
                    <a:pt x="48" y="14"/>
                  </a:cubicBezTo>
                  <a:lnTo>
                    <a:pt x="48"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Freeform 99">
              <a:extLst>
                <a:ext uri="{FF2B5EF4-FFF2-40B4-BE49-F238E27FC236}">
                  <a16:creationId xmlns:a16="http://schemas.microsoft.com/office/drawing/2014/main" id="{F3DB8465-D25C-EE91-9917-A5F9E68085C3}"/>
                </a:ext>
              </a:extLst>
            </p:cNvPr>
            <p:cNvSpPr>
              <a:spLocks/>
            </p:cNvSpPr>
            <p:nvPr/>
          </p:nvSpPr>
          <p:spPr bwMode="auto">
            <a:xfrm>
              <a:off x="14533563" y="5302250"/>
              <a:ext cx="428625" cy="38100"/>
            </a:xfrm>
            <a:custGeom>
              <a:avLst/>
              <a:gdLst>
                <a:gd name="T0" fmla="*/ 44 w 45"/>
                <a:gd name="T1" fmla="*/ 0 h 4"/>
                <a:gd name="T2" fmla="*/ 1 w 45"/>
                <a:gd name="T3" fmla="*/ 0 h 4"/>
                <a:gd name="T4" fmla="*/ 0 w 45"/>
                <a:gd name="T5" fmla="*/ 2 h 4"/>
                <a:gd name="T6" fmla="*/ 1 w 45"/>
                <a:gd name="T7" fmla="*/ 4 h 4"/>
                <a:gd name="T8" fmla="*/ 44 w 45"/>
                <a:gd name="T9" fmla="*/ 4 h 4"/>
                <a:gd name="T10" fmla="*/ 45 w 45"/>
                <a:gd name="T11" fmla="*/ 2 h 4"/>
                <a:gd name="T12" fmla="*/ 44 w 4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5" h="4">
                  <a:moveTo>
                    <a:pt x="44" y="0"/>
                  </a:moveTo>
                  <a:cubicBezTo>
                    <a:pt x="1" y="0"/>
                    <a:pt x="1" y="0"/>
                    <a:pt x="1" y="0"/>
                  </a:cubicBezTo>
                  <a:cubicBezTo>
                    <a:pt x="0" y="0"/>
                    <a:pt x="0" y="1"/>
                    <a:pt x="0" y="2"/>
                  </a:cubicBezTo>
                  <a:cubicBezTo>
                    <a:pt x="0" y="3"/>
                    <a:pt x="0" y="4"/>
                    <a:pt x="1" y="4"/>
                  </a:cubicBezTo>
                  <a:cubicBezTo>
                    <a:pt x="44" y="4"/>
                    <a:pt x="44" y="4"/>
                    <a:pt x="44" y="4"/>
                  </a:cubicBezTo>
                  <a:cubicBezTo>
                    <a:pt x="45" y="4"/>
                    <a:pt x="45" y="3"/>
                    <a:pt x="45" y="2"/>
                  </a:cubicBezTo>
                  <a:cubicBezTo>
                    <a:pt x="45" y="1"/>
                    <a:pt x="45"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2" name="Rectangle 1">
            <a:extLst>
              <a:ext uri="{FF2B5EF4-FFF2-40B4-BE49-F238E27FC236}">
                <a16:creationId xmlns:a16="http://schemas.microsoft.com/office/drawing/2014/main" id="{C50D6778-6727-66E8-D1DA-05A53635F12C}"/>
              </a:ext>
            </a:extLst>
          </p:cNvPr>
          <p:cNvSpPr/>
          <p:nvPr/>
        </p:nvSpPr>
        <p:spPr>
          <a:xfrm>
            <a:off x="0" y="6324600"/>
            <a:ext cx="12192000" cy="533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Image 1" descr="preencoded.png">
            <a:extLst>
              <a:ext uri="{FF2B5EF4-FFF2-40B4-BE49-F238E27FC236}">
                <a16:creationId xmlns:a16="http://schemas.microsoft.com/office/drawing/2014/main" id="{B545E0B6-EB2D-533C-9202-2E938CC8047D}"/>
              </a:ext>
            </a:extLst>
          </p:cNvPr>
          <p:cNvPicPr>
            <a:picLocks noChangeAspect="1"/>
          </p:cNvPicPr>
          <p:nvPr/>
        </p:nvPicPr>
        <p:blipFill>
          <a:blip r:embed="rId8"/>
          <a:stretch>
            <a:fillRect/>
          </a:stretch>
        </p:blipFill>
        <p:spPr>
          <a:xfrm>
            <a:off x="4712114" y="1478362"/>
            <a:ext cx="2575310" cy="5285954"/>
          </a:xfrm>
          <a:prstGeom prst="rect">
            <a:avLst/>
          </a:prstGeom>
        </p:spPr>
      </p:pic>
      <p:sp>
        <p:nvSpPr>
          <p:cNvPr id="10" name="Bagan Alur: Pemberhenti 13">
            <a:extLst>
              <a:ext uri="{FF2B5EF4-FFF2-40B4-BE49-F238E27FC236}">
                <a16:creationId xmlns:a16="http://schemas.microsoft.com/office/drawing/2014/main" id="{E41FCB6F-831B-2B76-81A7-615510C4B636}"/>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12" name="TextBox 32">
            <a:extLst>
              <a:ext uri="{FF2B5EF4-FFF2-40B4-BE49-F238E27FC236}">
                <a16:creationId xmlns:a16="http://schemas.microsoft.com/office/drawing/2014/main" id="{8C4D3B9C-DD1D-355C-D21F-413B07B6437B}"/>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13" name="TextBox 264">
            <a:extLst>
              <a:ext uri="{FF2B5EF4-FFF2-40B4-BE49-F238E27FC236}">
                <a16:creationId xmlns:a16="http://schemas.microsoft.com/office/drawing/2014/main" id="{1E5D343D-2FB8-367C-9FEA-26C190433850}"/>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14" name="TextBox 31">
            <a:extLst>
              <a:ext uri="{FF2B5EF4-FFF2-40B4-BE49-F238E27FC236}">
                <a16:creationId xmlns:a16="http://schemas.microsoft.com/office/drawing/2014/main" id="{520D9F00-300B-9B2A-23C9-E8F1B8D24762}"/>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4089382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55027519-0E6B-5B47-B0E7-3A72A05AD01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3A94D77C-592C-707E-69A7-979C4FEADBD8}"/>
              </a:ext>
            </a:extLst>
          </p:cNvPr>
          <p:cNvSpPr/>
          <p:nvPr/>
        </p:nvSpPr>
        <p:spPr>
          <a:xfrm>
            <a:off x="-171449" y="5914679"/>
            <a:ext cx="12468224" cy="9891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7" name="Rectangle: Rounded Corners 27">
            <a:extLst>
              <a:ext uri="{FF2B5EF4-FFF2-40B4-BE49-F238E27FC236}">
                <a16:creationId xmlns:a16="http://schemas.microsoft.com/office/drawing/2014/main" id="{4DFEF98B-1312-AD3B-5140-CDBD58B3E4B6}"/>
              </a:ext>
            </a:extLst>
          </p:cNvPr>
          <p:cNvSpPr/>
          <p:nvPr/>
        </p:nvSpPr>
        <p:spPr>
          <a:xfrm>
            <a:off x="6103991" y="3006031"/>
            <a:ext cx="4204831" cy="135201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latin typeface="Plus Jakarta Sans"/>
              <a:ea typeface="+mn-ea"/>
              <a:cs typeface="+mn-cs"/>
            </a:endParaRPr>
          </a:p>
        </p:txBody>
      </p:sp>
      <p:sp>
        <p:nvSpPr>
          <p:cNvPr id="261" name="TextBox 260">
            <a:extLst>
              <a:ext uri="{FF2B5EF4-FFF2-40B4-BE49-F238E27FC236}">
                <a16:creationId xmlns:a16="http://schemas.microsoft.com/office/drawing/2014/main" id="{74730AD7-91BD-62CC-A28F-F0B5714BC589}"/>
              </a:ext>
            </a:extLst>
          </p:cNvPr>
          <p:cNvSpPr txBox="1"/>
          <p:nvPr/>
        </p:nvSpPr>
        <p:spPr>
          <a:xfrm flipH="1">
            <a:off x="799289" y="311351"/>
            <a:ext cx="2149393"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BF6C9A1B-9296-F005-AA4E-454BF92848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1" y="332294"/>
            <a:ext cx="265890" cy="265890"/>
          </a:xfrm>
          <a:prstGeom prst="rect">
            <a:avLst/>
          </a:prstGeom>
        </p:spPr>
      </p:pic>
      <p:grpSp>
        <p:nvGrpSpPr>
          <p:cNvPr id="12" name="Group 11">
            <a:extLst>
              <a:ext uri="{FF2B5EF4-FFF2-40B4-BE49-F238E27FC236}">
                <a16:creationId xmlns:a16="http://schemas.microsoft.com/office/drawing/2014/main" id="{50A71839-8528-7F3E-2EAD-8A8DD71AE220}"/>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1D3FBB33-F593-867B-E7EB-FB9FFFD61BB3}"/>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B4FF9FBE-4964-FB95-A1D8-71B740E6F310}"/>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8" name="Graphic 17">
                <a:extLst>
                  <a:ext uri="{FF2B5EF4-FFF2-40B4-BE49-F238E27FC236}">
                    <a16:creationId xmlns:a16="http://schemas.microsoft.com/office/drawing/2014/main" id="{5BF15005-9A75-E6E3-6FC7-282FDCB397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648BDB14-28EC-C5DB-498F-62ACFDB85FB4}"/>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6" name="Graphic 15">
              <a:extLst>
                <a:ext uri="{FF2B5EF4-FFF2-40B4-BE49-F238E27FC236}">
                  <a16:creationId xmlns:a16="http://schemas.microsoft.com/office/drawing/2014/main" id="{01333F4D-C37D-53C3-B1A5-5736933402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26" name="TextBox 25">
            <a:extLst>
              <a:ext uri="{FF2B5EF4-FFF2-40B4-BE49-F238E27FC236}">
                <a16:creationId xmlns:a16="http://schemas.microsoft.com/office/drawing/2014/main" id="{0135A106-B6D1-25B4-3858-8DD1756EBC75}"/>
              </a:ext>
            </a:extLst>
          </p:cNvPr>
          <p:cNvSpPr txBox="1"/>
          <p:nvPr/>
        </p:nvSpPr>
        <p:spPr>
          <a:xfrm flipH="1">
            <a:off x="222222" y="1233192"/>
            <a:ext cx="44568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1C1C21"/>
                </a:solidFill>
                <a:effectLst/>
                <a:uLnTx/>
                <a:uFillTx/>
                <a:latin typeface="Plus Jakarta Sans SemiBold" pitchFamily="2" charset="0"/>
                <a:ea typeface="Open Sans Medium" pitchFamily="2" charset="0"/>
                <a:cs typeface="Plus Jakarta Sans SemiBold" pitchFamily="2" charset="0"/>
              </a:rPr>
              <a:t>Kategoriler</a:t>
            </a:r>
            <a:endParaRPr kumimoji="0" lang="id-ID"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endParaRPr>
          </a:p>
        </p:txBody>
      </p:sp>
      <p:sp>
        <p:nvSpPr>
          <p:cNvPr id="28" name="Rectangle: Rounded Corners 27">
            <a:extLst>
              <a:ext uri="{FF2B5EF4-FFF2-40B4-BE49-F238E27FC236}">
                <a16:creationId xmlns:a16="http://schemas.microsoft.com/office/drawing/2014/main" id="{35E883F3-6E96-2B6E-173B-D681CED8DCDB}"/>
              </a:ext>
            </a:extLst>
          </p:cNvPr>
          <p:cNvSpPr/>
          <p:nvPr/>
        </p:nvSpPr>
        <p:spPr>
          <a:xfrm>
            <a:off x="162482" y="2261937"/>
            <a:ext cx="4204831" cy="33425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29" name="TextBox 28">
            <a:extLst>
              <a:ext uri="{FF2B5EF4-FFF2-40B4-BE49-F238E27FC236}">
                <a16:creationId xmlns:a16="http://schemas.microsoft.com/office/drawing/2014/main" id="{7058A3E9-72AC-16F5-7E22-ED15546D13AE}"/>
              </a:ext>
            </a:extLst>
          </p:cNvPr>
          <p:cNvSpPr txBox="1"/>
          <p:nvPr/>
        </p:nvSpPr>
        <p:spPr>
          <a:xfrm>
            <a:off x="222222" y="1879523"/>
            <a:ext cx="420483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rPr>
              <a:t>Ve Favori Sekmesi</a:t>
            </a:r>
            <a:endParaRPr kumimoji="0" lang="id-ID" sz="3600" b="0" i="0" u="none" strike="noStrike" kern="1200" cap="none" spc="0" normalizeH="0" baseline="0" noProof="0" dirty="0">
              <a:ln>
                <a:noFill/>
              </a:ln>
              <a:solidFill>
                <a:srgbClr val="401B09"/>
              </a:solidFill>
              <a:effectLst/>
              <a:uLnTx/>
              <a:uFillTx/>
              <a:latin typeface="Plus Jakarta Sans"/>
              <a:ea typeface="+mn-ea"/>
              <a:cs typeface="+mn-cs"/>
            </a:endParaRPr>
          </a:p>
        </p:txBody>
      </p:sp>
      <p:sp>
        <p:nvSpPr>
          <p:cNvPr id="259" name="TextBox 258">
            <a:extLst>
              <a:ext uri="{FF2B5EF4-FFF2-40B4-BE49-F238E27FC236}">
                <a16:creationId xmlns:a16="http://schemas.microsoft.com/office/drawing/2014/main" id="{3253C667-99F8-DD58-BEF1-2DF5CDEDDC62}"/>
              </a:ext>
            </a:extLst>
          </p:cNvPr>
          <p:cNvSpPr txBox="1"/>
          <p:nvPr/>
        </p:nvSpPr>
        <p:spPr>
          <a:xfrm>
            <a:off x="162483" y="3006031"/>
            <a:ext cx="3620278" cy="1871859"/>
          </a:xfrm>
          <a:prstGeom prst="rect">
            <a:avLst/>
          </a:prstGeom>
          <a:noFill/>
        </p:spPr>
        <p:txBody>
          <a:bodyPr wrap="square" rtlCol="0">
            <a:spAutoFit/>
          </a:bodyPr>
          <a:lstStyle/>
          <a:p>
            <a:pPr marL="0" indent="0" algn="l">
              <a:lnSpc>
                <a:spcPts val="2025"/>
              </a:lnSpc>
              <a:buNone/>
            </a:pPr>
            <a:r>
              <a:rPr lang="en-US" sz="1400" kern="0" spc="-30" dirty="0" err="1">
                <a:solidFill>
                  <a:srgbClr val="1C1F23">
                    <a:alpha val="99000"/>
                  </a:srgbClr>
                </a:solidFill>
                <a:latin typeface="DM Sans" pitchFamily="34" charset="0"/>
                <a:ea typeface="DM Sans" pitchFamily="34" charset="-122"/>
                <a:cs typeface="DM Sans" pitchFamily="34" charset="-120"/>
              </a:rPr>
              <a:t>İşletmenin</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veri</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tabanından</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belirlediği</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ürün</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özelliklerine</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göre</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kategorik</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ürün</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ayrımı</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üst</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bardan</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mümkün</a:t>
            </a:r>
            <a:r>
              <a:rPr lang="en-US" sz="1400" kern="0" spc="-30" dirty="0">
                <a:solidFill>
                  <a:srgbClr val="1C1F23">
                    <a:alpha val="99000"/>
                  </a:srgbClr>
                </a:solidFill>
                <a:latin typeface="DM Sans" pitchFamily="34" charset="0"/>
                <a:ea typeface="DM Sans" pitchFamily="34" charset="-122"/>
                <a:cs typeface="DM Sans" pitchFamily="34" charset="-120"/>
              </a:rPr>
              <a:t>.</a:t>
            </a:r>
            <a:endParaRPr lang="tr-TR" sz="1400" kern="0" spc="-30" dirty="0">
              <a:solidFill>
                <a:srgbClr val="1C1F23">
                  <a:alpha val="99000"/>
                </a:srgbClr>
              </a:solidFill>
              <a:latin typeface="DM Sans" pitchFamily="34" charset="0"/>
              <a:ea typeface="DM Sans" pitchFamily="34" charset="-122"/>
              <a:cs typeface="DM Sans" pitchFamily="34" charset="-120"/>
            </a:endParaRPr>
          </a:p>
          <a:p>
            <a:pPr marL="0" indent="0" algn="l">
              <a:lnSpc>
                <a:spcPts val="2025"/>
              </a:lnSpc>
              <a:buNone/>
            </a:pPr>
            <a:endParaRPr lang="tr-TR" sz="1400" kern="0" spc="-30" dirty="0">
              <a:solidFill>
                <a:srgbClr val="1C1F23">
                  <a:alpha val="99000"/>
                </a:srgbClr>
              </a:solidFill>
              <a:latin typeface="DM Sans" pitchFamily="34" charset="0"/>
            </a:endParaRPr>
          </a:p>
          <a:p>
            <a:pPr>
              <a:lnSpc>
                <a:spcPts val="2025"/>
              </a:lnSpc>
            </a:pPr>
            <a:r>
              <a:rPr lang="tr-TR" sz="1400" kern="0" spc="-30" dirty="0">
                <a:solidFill>
                  <a:srgbClr val="1C1F23">
                    <a:alpha val="99000"/>
                  </a:srgbClr>
                </a:solidFill>
                <a:latin typeface="DM Sans" pitchFamily="34" charset="0"/>
                <a:ea typeface="DM Sans" pitchFamily="34" charset="-122"/>
                <a:cs typeface="DM Sans" pitchFamily="34" charset="-120"/>
              </a:rPr>
              <a:t>Ayrıca k</a:t>
            </a:r>
            <a:r>
              <a:rPr lang="en-US" sz="1400" kern="0" spc="-30" dirty="0" err="1">
                <a:solidFill>
                  <a:srgbClr val="1C1F23">
                    <a:alpha val="99000"/>
                  </a:srgbClr>
                </a:solidFill>
                <a:latin typeface="DM Sans" pitchFamily="34" charset="0"/>
                <a:ea typeface="DM Sans" pitchFamily="34" charset="-122"/>
                <a:cs typeface="DM Sans" pitchFamily="34" charset="-120"/>
              </a:rPr>
              <a:t>ullanıcı</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ürün</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detay</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ekranından</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favori</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butonuna</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tıklayarak</a:t>
            </a:r>
            <a:r>
              <a:rPr lang="en-US" sz="1400" kern="0" spc="-30" dirty="0">
                <a:solidFill>
                  <a:srgbClr val="1C1F23">
                    <a:alpha val="99000"/>
                  </a:srgbClr>
                </a:solidFill>
                <a:latin typeface="DM Sans" pitchFamily="34" charset="0"/>
                <a:ea typeface="DM Sans" pitchFamily="34" charset="-122"/>
                <a:cs typeface="DM Sans" pitchFamily="34" charset="-120"/>
              </a:rPr>
              <a:t> </a:t>
            </a:r>
            <a:r>
              <a:rPr lang="en-US" sz="1400" kern="0" spc="-30" dirty="0" err="1">
                <a:solidFill>
                  <a:srgbClr val="1C1F23">
                    <a:alpha val="99000"/>
                  </a:srgbClr>
                </a:solidFill>
                <a:latin typeface="DM Sans" pitchFamily="34" charset="0"/>
                <a:ea typeface="DM Sans" pitchFamily="34" charset="-122"/>
                <a:cs typeface="DM Sans" pitchFamily="34" charset="-120"/>
              </a:rPr>
              <a:t>favorilerine</a:t>
            </a:r>
            <a:r>
              <a:rPr lang="en-US" sz="1400" kern="0" spc="-30" dirty="0">
                <a:solidFill>
                  <a:srgbClr val="1C1F23">
                    <a:alpha val="99000"/>
                  </a:srgbClr>
                </a:solidFill>
                <a:latin typeface="DM Sans" pitchFamily="34" charset="0"/>
                <a:ea typeface="DM Sans" pitchFamily="34" charset="-122"/>
                <a:cs typeface="DM Sans" pitchFamily="34" charset="-120"/>
              </a:rPr>
              <a:t> </a:t>
            </a:r>
            <a:r>
              <a:rPr lang="tr-TR" sz="1400" kern="0" spc="-30" dirty="0">
                <a:solidFill>
                  <a:srgbClr val="1C1F23">
                    <a:alpha val="99000"/>
                  </a:srgbClr>
                </a:solidFill>
                <a:latin typeface="DM Sans" pitchFamily="34" charset="0"/>
                <a:ea typeface="DM Sans" pitchFamily="34" charset="-122"/>
                <a:cs typeface="DM Sans" pitchFamily="34" charset="-120"/>
              </a:rPr>
              <a:t>ürün ekleyebilir</a:t>
            </a:r>
            <a:r>
              <a:rPr lang="en-US" sz="1400" kern="0" spc="-30" dirty="0">
                <a:solidFill>
                  <a:srgbClr val="1C1F23">
                    <a:alpha val="99000"/>
                  </a:srgbClr>
                </a:solidFill>
                <a:latin typeface="DM Sans" pitchFamily="34" charset="0"/>
                <a:ea typeface="DM Sans" pitchFamily="34" charset="-122"/>
                <a:cs typeface="DM Sans" pitchFamily="34" charset="-120"/>
              </a:rPr>
              <a:t>.</a:t>
            </a:r>
            <a:endParaRPr lang="en-US" sz="1400" dirty="0"/>
          </a:p>
        </p:txBody>
      </p:sp>
      <p:pic>
        <p:nvPicPr>
          <p:cNvPr id="4" name="Image 1" descr="preencoded.png">
            <a:extLst>
              <a:ext uri="{FF2B5EF4-FFF2-40B4-BE49-F238E27FC236}">
                <a16:creationId xmlns:a16="http://schemas.microsoft.com/office/drawing/2014/main" id="{6C3C5407-0532-4E1D-ABB9-9BADDB1981CA}"/>
              </a:ext>
            </a:extLst>
          </p:cNvPr>
          <p:cNvPicPr>
            <a:picLocks noChangeAspect="1"/>
          </p:cNvPicPr>
          <p:nvPr/>
        </p:nvPicPr>
        <p:blipFill>
          <a:blip r:embed="rId9"/>
          <a:stretch>
            <a:fillRect/>
          </a:stretch>
        </p:blipFill>
        <p:spPr>
          <a:xfrm>
            <a:off x="4679111" y="689442"/>
            <a:ext cx="2991667" cy="6140547"/>
          </a:xfrm>
          <a:prstGeom prst="rect">
            <a:avLst/>
          </a:prstGeom>
        </p:spPr>
      </p:pic>
      <p:pic>
        <p:nvPicPr>
          <p:cNvPr id="6" name="Image 1" descr="preencoded.png">
            <a:extLst>
              <a:ext uri="{FF2B5EF4-FFF2-40B4-BE49-F238E27FC236}">
                <a16:creationId xmlns:a16="http://schemas.microsoft.com/office/drawing/2014/main" id="{1670239D-BAB5-B834-B88C-830A2A816FAC}"/>
              </a:ext>
            </a:extLst>
          </p:cNvPr>
          <p:cNvPicPr>
            <a:picLocks noChangeAspect="1"/>
          </p:cNvPicPr>
          <p:nvPr/>
        </p:nvPicPr>
        <p:blipFill>
          <a:blip r:embed="rId10"/>
          <a:stretch>
            <a:fillRect/>
          </a:stretch>
        </p:blipFill>
        <p:spPr>
          <a:xfrm>
            <a:off x="8812989" y="689453"/>
            <a:ext cx="2991666" cy="6140536"/>
          </a:xfrm>
          <a:prstGeom prst="rect">
            <a:avLst/>
          </a:prstGeom>
        </p:spPr>
      </p:pic>
      <p:sp>
        <p:nvSpPr>
          <p:cNvPr id="2" name="Bagan Alur: Pemberhenti 13">
            <a:extLst>
              <a:ext uri="{FF2B5EF4-FFF2-40B4-BE49-F238E27FC236}">
                <a16:creationId xmlns:a16="http://schemas.microsoft.com/office/drawing/2014/main" id="{FB8611FC-AC16-653F-DEDA-5CBD8D92BF7B}"/>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3" name="TextBox 32">
            <a:extLst>
              <a:ext uri="{FF2B5EF4-FFF2-40B4-BE49-F238E27FC236}">
                <a16:creationId xmlns:a16="http://schemas.microsoft.com/office/drawing/2014/main" id="{81D1FA7B-4C9E-880F-C505-B4D7E4A15AE6}"/>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5" name="TextBox 264">
            <a:extLst>
              <a:ext uri="{FF2B5EF4-FFF2-40B4-BE49-F238E27FC236}">
                <a16:creationId xmlns:a16="http://schemas.microsoft.com/office/drawing/2014/main" id="{D80B47ED-31CF-7162-ADF9-42B104D2C378}"/>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8" name="TextBox 31">
            <a:extLst>
              <a:ext uri="{FF2B5EF4-FFF2-40B4-BE49-F238E27FC236}">
                <a16:creationId xmlns:a16="http://schemas.microsoft.com/office/drawing/2014/main" id="{DA59B37A-115F-0FBB-8C53-974110F45AD1}"/>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2366248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7ED68A2B-8E6D-40FC-31B5-102064AD74F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79BE08A-2850-8B94-D48A-EBDD3EBFB361}"/>
              </a:ext>
            </a:extLst>
          </p:cNvPr>
          <p:cNvSpPr/>
          <p:nvPr/>
        </p:nvSpPr>
        <p:spPr>
          <a:xfrm>
            <a:off x="0" y="4218432"/>
            <a:ext cx="12192000" cy="20680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1" name="TextBox 260">
            <a:extLst>
              <a:ext uri="{FF2B5EF4-FFF2-40B4-BE49-F238E27FC236}">
                <a16:creationId xmlns:a16="http://schemas.microsoft.com/office/drawing/2014/main" id="{6221505D-726B-6A3B-14EB-26D517BF1885}"/>
              </a:ext>
            </a:extLst>
          </p:cNvPr>
          <p:cNvSpPr txBox="1"/>
          <p:nvPr/>
        </p:nvSpPr>
        <p:spPr>
          <a:xfrm flipH="1">
            <a:off x="799289" y="311351"/>
            <a:ext cx="2128845"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1BA5E017-1CB2-FC18-B0F3-8E8112A611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1" y="332294"/>
            <a:ext cx="265890" cy="265890"/>
          </a:xfrm>
          <a:prstGeom prst="rect">
            <a:avLst/>
          </a:prstGeom>
        </p:spPr>
      </p:pic>
      <p:grpSp>
        <p:nvGrpSpPr>
          <p:cNvPr id="12" name="Group 11">
            <a:extLst>
              <a:ext uri="{FF2B5EF4-FFF2-40B4-BE49-F238E27FC236}">
                <a16:creationId xmlns:a16="http://schemas.microsoft.com/office/drawing/2014/main" id="{EC7A8438-70CC-2D5A-F279-F9DE3E3D5242}"/>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C2BADFFA-913B-2C21-BC1D-91CB649778D1}"/>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027F1812-9B56-7A5A-B37B-61C14DBAFD53}"/>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8" name="Graphic 17">
                <a:extLst>
                  <a:ext uri="{FF2B5EF4-FFF2-40B4-BE49-F238E27FC236}">
                    <a16:creationId xmlns:a16="http://schemas.microsoft.com/office/drawing/2014/main" id="{369534C9-8FFC-4AD3-E0D0-4A2B80A270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530C61AC-1932-636A-9CDB-34E8312512D7}"/>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 name="Graphic 15">
              <a:extLst>
                <a:ext uri="{FF2B5EF4-FFF2-40B4-BE49-F238E27FC236}">
                  <a16:creationId xmlns:a16="http://schemas.microsoft.com/office/drawing/2014/main" id="{9B5001B7-B0F5-17DF-2CE3-49CEC19C88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3" name="TextBox 2">
            <a:extLst>
              <a:ext uri="{FF2B5EF4-FFF2-40B4-BE49-F238E27FC236}">
                <a16:creationId xmlns:a16="http://schemas.microsoft.com/office/drawing/2014/main" id="{F8C8B731-F67F-50A9-000F-48501DDFE912}"/>
              </a:ext>
            </a:extLst>
          </p:cNvPr>
          <p:cNvSpPr txBox="1"/>
          <p:nvPr/>
        </p:nvSpPr>
        <p:spPr>
          <a:xfrm flipH="1">
            <a:off x="629018" y="1410848"/>
            <a:ext cx="3418039" cy="646331"/>
          </a:xfrm>
          <a:prstGeom prst="rect">
            <a:avLst/>
          </a:prstGeom>
          <a:noFill/>
        </p:spPr>
        <p:txBody>
          <a:bodyPr wrap="square" rtlCol="0">
            <a:spAutoFit/>
          </a:bodyPr>
          <a:lstStyle/>
          <a:p>
            <a:r>
              <a:rPr lang="tr-TR" sz="3600" dirty="0">
                <a:solidFill>
                  <a:schemeClr val="tx2"/>
                </a:solidFill>
                <a:latin typeface="Plus Jakarta Sans SemiBold" pitchFamily="2" charset="0"/>
                <a:ea typeface="Open Sans Medium" pitchFamily="2" charset="0"/>
                <a:cs typeface="Plus Jakarta Sans SemiBold" pitchFamily="2" charset="0"/>
              </a:rPr>
              <a:t>Ürün Detay</a:t>
            </a:r>
            <a:endParaRPr lang="id-ID" sz="3600" dirty="0">
              <a:solidFill>
                <a:schemeClr val="accent1"/>
              </a:solidFill>
              <a:latin typeface="Plus Jakarta Sans SemiBold" pitchFamily="2" charset="0"/>
              <a:ea typeface="Open Sans Medium" pitchFamily="2" charset="0"/>
              <a:cs typeface="Plus Jakarta Sans SemiBold" pitchFamily="2" charset="0"/>
            </a:endParaRPr>
          </a:p>
        </p:txBody>
      </p:sp>
      <p:sp>
        <p:nvSpPr>
          <p:cNvPr id="9" name="Rectangle: Rounded Corners 8">
            <a:extLst>
              <a:ext uri="{FF2B5EF4-FFF2-40B4-BE49-F238E27FC236}">
                <a16:creationId xmlns:a16="http://schemas.microsoft.com/office/drawing/2014/main" id="{39A1BD78-402C-E5E6-23DB-A02E85AA1F80}"/>
              </a:ext>
            </a:extLst>
          </p:cNvPr>
          <p:cNvSpPr/>
          <p:nvPr/>
        </p:nvSpPr>
        <p:spPr>
          <a:xfrm>
            <a:off x="569280" y="2380344"/>
            <a:ext cx="2889672" cy="393499"/>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a:extLst>
              <a:ext uri="{FF2B5EF4-FFF2-40B4-BE49-F238E27FC236}">
                <a16:creationId xmlns:a16="http://schemas.microsoft.com/office/drawing/2014/main" id="{5389A746-C94C-34CE-C96B-B8EF87692CA9}"/>
              </a:ext>
            </a:extLst>
          </p:cNvPr>
          <p:cNvSpPr txBox="1"/>
          <p:nvPr/>
        </p:nvSpPr>
        <p:spPr>
          <a:xfrm>
            <a:off x="629019" y="2057179"/>
            <a:ext cx="3604585" cy="646331"/>
          </a:xfrm>
          <a:prstGeom prst="rect">
            <a:avLst/>
          </a:prstGeom>
          <a:noFill/>
        </p:spPr>
        <p:txBody>
          <a:bodyPr wrap="square">
            <a:spAutoFit/>
          </a:bodyPr>
          <a:lstStyle/>
          <a:p>
            <a:r>
              <a:rPr lang="tr-TR" sz="3600" dirty="0">
                <a:solidFill>
                  <a:schemeClr val="accent1"/>
                </a:solidFill>
                <a:latin typeface="Plus Jakarta Sans SemiBold" pitchFamily="2" charset="0"/>
                <a:ea typeface="Open Sans Medium" pitchFamily="2" charset="0"/>
                <a:cs typeface="Plus Jakarta Sans SemiBold" pitchFamily="2" charset="0"/>
              </a:rPr>
              <a:t>Arayüzü</a:t>
            </a:r>
            <a:endParaRPr lang="id-ID" sz="3600" dirty="0">
              <a:solidFill>
                <a:schemeClr val="accent1"/>
              </a:solidFill>
            </a:endParaRPr>
          </a:p>
        </p:txBody>
      </p:sp>
      <p:sp>
        <p:nvSpPr>
          <p:cNvPr id="6" name="TextBox 5">
            <a:extLst>
              <a:ext uri="{FF2B5EF4-FFF2-40B4-BE49-F238E27FC236}">
                <a16:creationId xmlns:a16="http://schemas.microsoft.com/office/drawing/2014/main" id="{95E2CE21-8DE3-8C67-212D-03CFC182E106}"/>
              </a:ext>
            </a:extLst>
          </p:cNvPr>
          <p:cNvSpPr txBox="1"/>
          <p:nvPr/>
        </p:nvSpPr>
        <p:spPr>
          <a:xfrm>
            <a:off x="653521" y="2983227"/>
            <a:ext cx="3135303" cy="609654"/>
          </a:xfrm>
          <a:prstGeom prst="rect">
            <a:avLst/>
          </a:prstGeom>
          <a:noFill/>
        </p:spPr>
        <p:txBody>
          <a:bodyPr wrap="square" rtlCol="0">
            <a:spAutoFit/>
          </a:bodyPr>
          <a:lstStyle/>
          <a:p>
            <a:pPr>
              <a:lnSpc>
                <a:spcPct val="150000"/>
              </a:lnSpc>
            </a:pPr>
            <a:r>
              <a:rPr lang="en-SG" sz="1200" i="0" dirty="0" err="1">
                <a:solidFill>
                  <a:schemeClr val="tx2"/>
                </a:solidFill>
                <a:effectLst/>
                <a:latin typeface="Plus Jakarta Sans" pitchFamily="2" charset="0"/>
                <a:cs typeface="Plus Jakarta Sans" pitchFamily="2" charset="0"/>
              </a:rPr>
              <a:t>Kullanıcı</a:t>
            </a:r>
            <a:r>
              <a:rPr lang="en-SG" sz="1200" i="0" dirty="0">
                <a:solidFill>
                  <a:schemeClr val="tx2"/>
                </a:solidFill>
                <a:effectLst/>
                <a:latin typeface="Plus Jakarta Sans" pitchFamily="2" charset="0"/>
                <a:cs typeface="Plus Jakarta Sans" pitchFamily="2" charset="0"/>
              </a:rPr>
              <a:t> </a:t>
            </a:r>
            <a:r>
              <a:rPr lang="en-SG" sz="1200" i="0" dirty="0" err="1">
                <a:solidFill>
                  <a:schemeClr val="tx2"/>
                </a:solidFill>
                <a:effectLst/>
                <a:latin typeface="Plus Jakarta Sans" pitchFamily="2" charset="0"/>
                <a:cs typeface="Plus Jakarta Sans" pitchFamily="2" charset="0"/>
              </a:rPr>
              <a:t>menüden</a:t>
            </a:r>
            <a:r>
              <a:rPr lang="en-SG" sz="1200" i="0" dirty="0">
                <a:solidFill>
                  <a:schemeClr val="tx2"/>
                </a:solidFill>
                <a:effectLst/>
                <a:latin typeface="Plus Jakarta Sans" pitchFamily="2" charset="0"/>
                <a:cs typeface="Plus Jakarta Sans" pitchFamily="2" charset="0"/>
              </a:rPr>
              <a:t> </a:t>
            </a:r>
            <a:r>
              <a:rPr lang="en-SG" sz="1200" i="0" dirty="0" err="1">
                <a:solidFill>
                  <a:schemeClr val="tx2"/>
                </a:solidFill>
                <a:effectLst/>
                <a:latin typeface="Plus Jakarta Sans" pitchFamily="2" charset="0"/>
                <a:cs typeface="Plus Jakarta Sans" pitchFamily="2" charset="0"/>
              </a:rPr>
              <a:t>bir</a:t>
            </a:r>
            <a:r>
              <a:rPr lang="en-SG" sz="1200" i="0" dirty="0">
                <a:solidFill>
                  <a:schemeClr val="tx2"/>
                </a:solidFill>
                <a:effectLst/>
                <a:latin typeface="Plus Jakarta Sans" pitchFamily="2" charset="0"/>
                <a:cs typeface="Plus Jakarta Sans" pitchFamily="2" charset="0"/>
              </a:rPr>
              <a:t> </a:t>
            </a:r>
            <a:r>
              <a:rPr lang="en-SG" sz="1200" i="0" dirty="0" err="1">
                <a:solidFill>
                  <a:schemeClr val="tx2"/>
                </a:solidFill>
                <a:effectLst/>
                <a:latin typeface="Plus Jakarta Sans" pitchFamily="2" charset="0"/>
                <a:cs typeface="Plus Jakarta Sans" pitchFamily="2" charset="0"/>
              </a:rPr>
              <a:t>ürüne</a:t>
            </a:r>
            <a:r>
              <a:rPr lang="en-SG" sz="1200" i="0" dirty="0">
                <a:solidFill>
                  <a:schemeClr val="tx2"/>
                </a:solidFill>
                <a:effectLst/>
                <a:latin typeface="Plus Jakarta Sans" pitchFamily="2" charset="0"/>
                <a:cs typeface="Plus Jakarta Sans" pitchFamily="2" charset="0"/>
              </a:rPr>
              <a:t> </a:t>
            </a:r>
            <a:r>
              <a:rPr lang="en-SG" sz="1200" i="0" dirty="0" err="1">
                <a:solidFill>
                  <a:schemeClr val="tx2"/>
                </a:solidFill>
                <a:effectLst/>
                <a:latin typeface="Plus Jakarta Sans" pitchFamily="2" charset="0"/>
                <a:cs typeface="Plus Jakarta Sans" pitchFamily="2" charset="0"/>
              </a:rPr>
              <a:t>tıkladığında</a:t>
            </a:r>
            <a:r>
              <a:rPr lang="en-SG" sz="1200" i="0" dirty="0">
                <a:solidFill>
                  <a:schemeClr val="tx2"/>
                </a:solidFill>
                <a:effectLst/>
                <a:latin typeface="Plus Jakarta Sans" pitchFamily="2" charset="0"/>
                <a:cs typeface="Plus Jakarta Sans" pitchFamily="2" charset="0"/>
              </a:rPr>
              <a:t> </a:t>
            </a:r>
            <a:r>
              <a:rPr lang="en-SG" sz="1200" i="0" dirty="0" err="1">
                <a:solidFill>
                  <a:schemeClr val="tx2"/>
                </a:solidFill>
                <a:effectLst/>
                <a:latin typeface="Plus Jakarta Sans" pitchFamily="2" charset="0"/>
                <a:cs typeface="Plus Jakarta Sans" pitchFamily="2" charset="0"/>
              </a:rPr>
              <a:t>bu</a:t>
            </a:r>
            <a:r>
              <a:rPr lang="en-SG" sz="1200" i="0" dirty="0">
                <a:solidFill>
                  <a:schemeClr val="tx2"/>
                </a:solidFill>
                <a:effectLst/>
                <a:latin typeface="Plus Jakarta Sans" pitchFamily="2" charset="0"/>
                <a:cs typeface="Plus Jakarta Sans" pitchFamily="2" charset="0"/>
              </a:rPr>
              <a:t> </a:t>
            </a:r>
            <a:r>
              <a:rPr lang="en-SG" sz="1200" i="0" dirty="0" err="1">
                <a:solidFill>
                  <a:schemeClr val="tx2"/>
                </a:solidFill>
                <a:effectLst/>
                <a:latin typeface="Plus Jakarta Sans" pitchFamily="2" charset="0"/>
                <a:cs typeface="Plus Jakarta Sans" pitchFamily="2" charset="0"/>
              </a:rPr>
              <a:t>ekrana</a:t>
            </a:r>
            <a:r>
              <a:rPr lang="en-SG" sz="1200" i="0" dirty="0">
                <a:solidFill>
                  <a:schemeClr val="tx2"/>
                </a:solidFill>
                <a:effectLst/>
                <a:latin typeface="Plus Jakarta Sans" pitchFamily="2" charset="0"/>
                <a:cs typeface="Plus Jakarta Sans" pitchFamily="2" charset="0"/>
              </a:rPr>
              <a:t> </a:t>
            </a:r>
            <a:r>
              <a:rPr lang="en-SG" sz="1200" i="0" dirty="0" err="1">
                <a:solidFill>
                  <a:schemeClr val="tx2"/>
                </a:solidFill>
                <a:effectLst/>
                <a:latin typeface="Plus Jakarta Sans" pitchFamily="2" charset="0"/>
                <a:cs typeface="Plus Jakarta Sans" pitchFamily="2" charset="0"/>
              </a:rPr>
              <a:t>yönlendirilir</a:t>
            </a:r>
            <a:r>
              <a:rPr lang="en-SG" sz="1200" i="0" dirty="0">
                <a:solidFill>
                  <a:schemeClr val="tx2"/>
                </a:solidFill>
                <a:effectLst/>
                <a:latin typeface="Plus Jakarta Sans" pitchFamily="2" charset="0"/>
                <a:cs typeface="Plus Jakarta Sans" pitchFamily="2" charset="0"/>
              </a:rPr>
              <a:t>.</a:t>
            </a:r>
          </a:p>
        </p:txBody>
      </p:sp>
      <p:sp>
        <p:nvSpPr>
          <p:cNvPr id="7" name="TextBox 6">
            <a:extLst>
              <a:ext uri="{FF2B5EF4-FFF2-40B4-BE49-F238E27FC236}">
                <a16:creationId xmlns:a16="http://schemas.microsoft.com/office/drawing/2014/main" id="{FF520C1B-38AF-FC7A-8A92-12555ACA22E9}"/>
              </a:ext>
            </a:extLst>
          </p:cNvPr>
          <p:cNvSpPr txBox="1"/>
          <p:nvPr/>
        </p:nvSpPr>
        <p:spPr>
          <a:xfrm>
            <a:off x="629018" y="5264278"/>
            <a:ext cx="1864326" cy="820417"/>
          </a:xfrm>
          <a:prstGeom prst="rect">
            <a:avLst/>
          </a:prstGeom>
          <a:noFill/>
        </p:spPr>
        <p:txBody>
          <a:bodyPr wrap="square">
            <a:spAutoFit/>
          </a:bodyPr>
          <a:lstStyle/>
          <a:p>
            <a:pPr>
              <a:lnSpc>
                <a:spcPct val="150000"/>
              </a:lnSpc>
            </a:pPr>
            <a:r>
              <a:rPr lang="tr-TR" sz="1100" dirty="0">
                <a:solidFill>
                  <a:schemeClr val="bg2"/>
                </a:solidFill>
                <a:latin typeface="Plus Jakarta Sans" pitchFamily="2" charset="0"/>
                <a:ea typeface="Roboto" panose="02000000000000000000" pitchFamily="2" charset="0"/>
                <a:cs typeface="Plus Jakarta Sans" pitchFamily="2" charset="0"/>
              </a:rPr>
              <a:t>Kullanıcı ürün detaylarına ve alerjen içeriklere buradan erişebilir.</a:t>
            </a:r>
            <a:endParaRPr lang="id-ID" sz="1100" dirty="0">
              <a:solidFill>
                <a:schemeClr val="bg2"/>
              </a:solidFill>
              <a:latin typeface="Plus Jakarta Sans" pitchFamily="2" charset="0"/>
              <a:ea typeface="Roboto" panose="02000000000000000000" pitchFamily="2" charset="0"/>
              <a:cs typeface="Plus Jakarta Sans" pitchFamily="2" charset="0"/>
            </a:endParaRPr>
          </a:p>
        </p:txBody>
      </p:sp>
      <p:sp>
        <p:nvSpPr>
          <p:cNvPr id="8" name="TextBox 7">
            <a:extLst>
              <a:ext uri="{FF2B5EF4-FFF2-40B4-BE49-F238E27FC236}">
                <a16:creationId xmlns:a16="http://schemas.microsoft.com/office/drawing/2014/main" id="{E005B9C2-98A9-EB8A-E831-2938F173F9D8}"/>
              </a:ext>
            </a:extLst>
          </p:cNvPr>
          <p:cNvSpPr txBox="1"/>
          <p:nvPr/>
        </p:nvSpPr>
        <p:spPr>
          <a:xfrm>
            <a:off x="622980" y="4931623"/>
            <a:ext cx="1697310" cy="332655"/>
          </a:xfrm>
          <a:prstGeom prst="rect">
            <a:avLst/>
          </a:prstGeom>
          <a:noFill/>
        </p:spPr>
        <p:txBody>
          <a:bodyPr wrap="square">
            <a:spAutoFit/>
          </a:bodyPr>
          <a:lstStyle/>
          <a:p>
            <a:pPr>
              <a:lnSpc>
                <a:spcPct val="150000"/>
              </a:lnSpc>
            </a:pPr>
            <a:r>
              <a:rPr lang="tr-TR" sz="1200" b="1" u="sng" dirty="0">
                <a:solidFill>
                  <a:schemeClr val="bg2"/>
                </a:solidFill>
                <a:latin typeface="Plus Jakarta Sans" pitchFamily="2" charset="0"/>
                <a:ea typeface="Roboto" panose="02000000000000000000" pitchFamily="2" charset="0"/>
                <a:cs typeface="Plus Jakarta Sans" pitchFamily="2" charset="0"/>
              </a:rPr>
              <a:t>Detaylı Ürün Bilgileri</a:t>
            </a:r>
            <a:endParaRPr lang="id-ID" sz="1200" b="1" u="sng" dirty="0">
              <a:solidFill>
                <a:schemeClr val="bg2"/>
              </a:solidFill>
              <a:latin typeface="Plus Jakarta Sans" pitchFamily="2" charset="0"/>
              <a:ea typeface="Roboto" panose="02000000000000000000" pitchFamily="2" charset="0"/>
              <a:cs typeface="Plus Jakarta Sans" pitchFamily="2" charset="0"/>
            </a:endParaRPr>
          </a:p>
        </p:txBody>
      </p:sp>
      <p:sp>
        <p:nvSpPr>
          <p:cNvPr id="10" name="TextBox 9">
            <a:extLst>
              <a:ext uri="{FF2B5EF4-FFF2-40B4-BE49-F238E27FC236}">
                <a16:creationId xmlns:a16="http://schemas.microsoft.com/office/drawing/2014/main" id="{A01B466B-4E51-D8FE-B80D-BC63E1C1076C}"/>
              </a:ext>
            </a:extLst>
          </p:cNvPr>
          <p:cNvSpPr txBox="1"/>
          <p:nvPr/>
        </p:nvSpPr>
        <p:spPr>
          <a:xfrm>
            <a:off x="603283" y="4505787"/>
            <a:ext cx="1043829" cy="523220"/>
          </a:xfrm>
          <a:prstGeom prst="rect">
            <a:avLst/>
          </a:prstGeom>
          <a:noFill/>
        </p:spPr>
        <p:txBody>
          <a:bodyPr wrap="square" rtlCol="0">
            <a:spAutoFit/>
          </a:bodyPr>
          <a:lstStyle/>
          <a:p>
            <a:r>
              <a:rPr lang="en-US" sz="2800" b="1" dirty="0">
                <a:solidFill>
                  <a:schemeClr val="bg2"/>
                </a:solidFill>
                <a:effectLst/>
                <a:latin typeface="Plus Jakarta Sans" pitchFamily="2" charset="0"/>
                <a:cs typeface="Plus Jakarta Sans" pitchFamily="2" charset="0"/>
              </a:rPr>
              <a:t>01.</a:t>
            </a:r>
            <a:endParaRPr lang="en-US" sz="2800" b="1" dirty="0">
              <a:solidFill>
                <a:schemeClr val="bg2"/>
              </a:solidFill>
              <a:latin typeface="Plus Jakarta Sans" pitchFamily="2" charset="0"/>
              <a:ea typeface="Noto Serif" panose="02020600060500020200" pitchFamily="18" charset="0"/>
              <a:cs typeface="Plus Jakarta Sans" pitchFamily="2" charset="0"/>
            </a:endParaRPr>
          </a:p>
        </p:txBody>
      </p:sp>
      <p:sp>
        <p:nvSpPr>
          <p:cNvPr id="11" name="TextBox 10">
            <a:extLst>
              <a:ext uri="{FF2B5EF4-FFF2-40B4-BE49-F238E27FC236}">
                <a16:creationId xmlns:a16="http://schemas.microsoft.com/office/drawing/2014/main" id="{D482A75A-EA38-A537-9AF4-F8F8B1097784}"/>
              </a:ext>
            </a:extLst>
          </p:cNvPr>
          <p:cNvSpPr txBox="1"/>
          <p:nvPr/>
        </p:nvSpPr>
        <p:spPr>
          <a:xfrm>
            <a:off x="2794040" y="5264278"/>
            <a:ext cx="1678518" cy="820417"/>
          </a:xfrm>
          <a:prstGeom prst="rect">
            <a:avLst/>
          </a:prstGeom>
          <a:noFill/>
        </p:spPr>
        <p:txBody>
          <a:bodyPr wrap="square">
            <a:spAutoFit/>
          </a:bodyPr>
          <a:lstStyle/>
          <a:p>
            <a:pPr>
              <a:lnSpc>
                <a:spcPct val="150000"/>
              </a:lnSpc>
            </a:pPr>
            <a:r>
              <a:rPr lang="tr-TR" sz="1100" dirty="0">
                <a:solidFill>
                  <a:schemeClr val="bg2"/>
                </a:solidFill>
                <a:latin typeface="Plus Jakarta Sans" pitchFamily="2" charset="0"/>
                <a:ea typeface="Roboto" panose="02000000000000000000" pitchFamily="2" charset="0"/>
                <a:cs typeface="Plus Jakarta Sans" pitchFamily="2" charset="0"/>
              </a:rPr>
              <a:t>Kullanıcı sağ üstten dilerse ürünü favorilerine ekleyebilir.</a:t>
            </a:r>
            <a:endParaRPr lang="id-ID" sz="1100" dirty="0">
              <a:solidFill>
                <a:schemeClr val="bg2"/>
              </a:solidFill>
              <a:latin typeface="Plus Jakarta Sans" pitchFamily="2" charset="0"/>
              <a:ea typeface="Roboto" panose="02000000000000000000" pitchFamily="2" charset="0"/>
              <a:cs typeface="Plus Jakarta Sans" pitchFamily="2" charset="0"/>
            </a:endParaRPr>
          </a:p>
        </p:txBody>
      </p:sp>
      <p:sp>
        <p:nvSpPr>
          <p:cNvPr id="19" name="TextBox 18">
            <a:extLst>
              <a:ext uri="{FF2B5EF4-FFF2-40B4-BE49-F238E27FC236}">
                <a16:creationId xmlns:a16="http://schemas.microsoft.com/office/drawing/2014/main" id="{79A7B0AC-FEF6-8481-0755-FA1E5461C6E0}"/>
              </a:ext>
            </a:extLst>
          </p:cNvPr>
          <p:cNvSpPr txBox="1"/>
          <p:nvPr/>
        </p:nvSpPr>
        <p:spPr>
          <a:xfrm>
            <a:off x="2788002" y="4931623"/>
            <a:ext cx="1714978" cy="332655"/>
          </a:xfrm>
          <a:prstGeom prst="rect">
            <a:avLst/>
          </a:prstGeom>
          <a:noFill/>
        </p:spPr>
        <p:txBody>
          <a:bodyPr wrap="square">
            <a:spAutoFit/>
          </a:bodyPr>
          <a:lstStyle/>
          <a:p>
            <a:pPr>
              <a:lnSpc>
                <a:spcPct val="150000"/>
              </a:lnSpc>
            </a:pPr>
            <a:r>
              <a:rPr lang="tr-TR" sz="1200" b="1" u="sng" dirty="0">
                <a:solidFill>
                  <a:schemeClr val="bg2"/>
                </a:solidFill>
                <a:latin typeface="Plus Jakarta Sans" pitchFamily="2" charset="0"/>
                <a:ea typeface="Roboto" panose="02000000000000000000" pitchFamily="2" charset="0"/>
                <a:cs typeface="Plus Jakarta Sans" pitchFamily="2" charset="0"/>
              </a:rPr>
              <a:t>Favori Seçeneği</a:t>
            </a:r>
            <a:endParaRPr lang="id-ID" sz="1200" b="1" u="sng" dirty="0">
              <a:solidFill>
                <a:schemeClr val="bg2"/>
              </a:solidFill>
              <a:latin typeface="Plus Jakarta Sans" pitchFamily="2" charset="0"/>
              <a:ea typeface="Roboto" panose="02000000000000000000" pitchFamily="2" charset="0"/>
              <a:cs typeface="Plus Jakarta Sans" pitchFamily="2" charset="0"/>
            </a:endParaRPr>
          </a:p>
        </p:txBody>
      </p:sp>
      <p:pic>
        <p:nvPicPr>
          <p:cNvPr id="4" name="Image 1" descr="preencoded.png">
            <a:extLst>
              <a:ext uri="{FF2B5EF4-FFF2-40B4-BE49-F238E27FC236}">
                <a16:creationId xmlns:a16="http://schemas.microsoft.com/office/drawing/2014/main" id="{91859B48-FF6D-02AB-DAF1-483EF7F42E45}"/>
              </a:ext>
            </a:extLst>
          </p:cNvPr>
          <p:cNvPicPr>
            <a:picLocks noChangeAspect="1"/>
          </p:cNvPicPr>
          <p:nvPr/>
        </p:nvPicPr>
        <p:blipFill>
          <a:blip r:embed="rId9"/>
          <a:stretch>
            <a:fillRect/>
          </a:stretch>
        </p:blipFill>
        <p:spPr>
          <a:xfrm>
            <a:off x="5067383" y="783957"/>
            <a:ext cx="2898280" cy="5948865"/>
          </a:xfrm>
          <a:prstGeom prst="rect">
            <a:avLst/>
          </a:prstGeom>
        </p:spPr>
      </p:pic>
      <p:sp>
        <p:nvSpPr>
          <p:cNvPr id="20" name="TextBox 19">
            <a:extLst>
              <a:ext uri="{FF2B5EF4-FFF2-40B4-BE49-F238E27FC236}">
                <a16:creationId xmlns:a16="http://schemas.microsoft.com/office/drawing/2014/main" id="{3CF3ACDE-5D9C-6421-FD05-8ED8EC4F7ECF}"/>
              </a:ext>
            </a:extLst>
          </p:cNvPr>
          <p:cNvSpPr txBox="1"/>
          <p:nvPr/>
        </p:nvSpPr>
        <p:spPr>
          <a:xfrm>
            <a:off x="2768305" y="4505787"/>
            <a:ext cx="1043829" cy="523220"/>
          </a:xfrm>
          <a:prstGeom prst="rect">
            <a:avLst/>
          </a:prstGeom>
          <a:noFill/>
        </p:spPr>
        <p:txBody>
          <a:bodyPr wrap="square" rtlCol="0">
            <a:spAutoFit/>
          </a:bodyPr>
          <a:lstStyle/>
          <a:p>
            <a:r>
              <a:rPr lang="en-US" sz="2800" b="1" dirty="0">
                <a:solidFill>
                  <a:schemeClr val="bg2"/>
                </a:solidFill>
                <a:effectLst/>
                <a:latin typeface="Plus Jakarta Sans" pitchFamily="2" charset="0"/>
                <a:cs typeface="Plus Jakarta Sans" pitchFamily="2" charset="0"/>
              </a:rPr>
              <a:t>02.</a:t>
            </a:r>
            <a:endParaRPr lang="en-US" sz="2800" b="1" dirty="0">
              <a:solidFill>
                <a:schemeClr val="bg2"/>
              </a:solidFill>
              <a:latin typeface="Plus Jakarta Sans" pitchFamily="2" charset="0"/>
              <a:ea typeface="Noto Serif" panose="02020600060500020200" pitchFamily="18" charset="0"/>
              <a:cs typeface="Plus Jakarta Sans" pitchFamily="2" charset="0"/>
            </a:endParaRPr>
          </a:p>
        </p:txBody>
      </p:sp>
      <p:sp>
        <p:nvSpPr>
          <p:cNvPr id="43" name="Google Shape;320;p33">
            <a:extLst>
              <a:ext uri="{FF2B5EF4-FFF2-40B4-BE49-F238E27FC236}">
                <a16:creationId xmlns:a16="http://schemas.microsoft.com/office/drawing/2014/main" id="{74F61BB0-952A-16FE-4E96-ABA0F40392DA}"/>
              </a:ext>
            </a:extLst>
          </p:cNvPr>
          <p:cNvSpPr/>
          <p:nvPr/>
        </p:nvSpPr>
        <p:spPr>
          <a:xfrm>
            <a:off x="9916132" y="3217946"/>
            <a:ext cx="2114550" cy="257873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sz="1200" dirty="0">
              <a:solidFill>
                <a:schemeClr val="lt1"/>
              </a:solidFill>
              <a:latin typeface="+mj-lt"/>
              <a:sym typeface="Montserrat"/>
            </a:endParaRPr>
          </a:p>
        </p:txBody>
      </p:sp>
      <p:sp>
        <p:nvSpPr>
          <p:cNvPr id="44" name="Google Shape;326;p33">
            <a:extLst>
              <a:ext uri="{FF2B5EF4-FFF2-40B4-BE49-F238E27FC236}">
                <a16:creationId xmlns:a16="http://schemas.microsoft.com/office/drawing/2014/main" id="{D4F3B38E-9F07-7135-C61A-7BFCE9AACD84}"/>
              </a:ext>
            </a:extLst>
          </p:cNvPr>
          <p:cNvSpPr/>
          <p:nvPr/>
        </p:nvSpPr>
        <p:spPr>
          <a:xfrm rot="10800000" flipH="1">
            <a:off x="10747797" y="3532781"/>
            <a:ext cx="451220" cy="451220"/>
          </a:xfrm>
          <a:prstGeom prst="rect">
            <a:avLst/>
          </a:prstGeom>
          <a:solidFill>
            <a:schemeClr val="bg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bg2"/>
              </a:solidFill>
              <a:ea typeface="Montserrat"/>
              <a:cs typeface="Plus Jakarta Sans" pitchFamily="2" charset="0"/>
              <a:sym typeface="Montserrat"/>
            </a:endParaRPr>
          </a:p>
        </p:txBody>
      </p:sp>
      <p:sp>
        <p:nvSpPr>
          <p:cNvPr id="45" name="Google Shape;331;p33">
            <a:extLst>
              <a:ext uri="{FF2B5EF4-FFF2-40B4-BE49-F238E27FC236}">
                <a16:creationId xmlns:a16="http://schemas.microsoft.com/office/drawing/2014/main" id="{8993B207-DE03-C9DF-7FED-D649DECE90C3}"/>
              </a:ext>
            </a:extLst>
          </p:cNvPr>
          <p:cNvSpPr txBox="1"/>
          <p:nvPr/>
        </p:nvSpPr>
        <p:spPr>
          <a:xfrm>
            <a:off x="10089185" y="4497271"/>
            <a:ext cx="1768443" cy="1177215"/>
          </a:xfrm>
          <a:prstGeom prst="rect">
            <a:avLst/>
          </a:prstGeom>
          <a:noFill/>
          <a:ln>
            <a:noFill/>
          </a:ln>
        </p:spPr>
        <p:txBody>
          <a:bodyPr spcFirstLastPara="1" wrap="square" lIns="68575" tIns="34275" rIns="68575" bIns="34275" anchor="t" anchorCtr="0">
            <a:spAutoFit/>
          </a:bodyPr>
          <a:lstStyle/>
          <a:p>
            <a:pPr marL="171450" marR="0" lvl="0" indent="-171450" rtl="0">
              <a:lnSpc>
                <a:spcPct val="150000"/>
              </a:lnSpc>
              <a:spcBef>
                <a:spcPts val="0"/>
              </a:spcBef>
              <a:spcAft>
                <a:spcPts val="0"/>
              </a:spcAft>
              <a:buClr>
                <a:srgbClr val="262626"/>
              </a:buClr>
              <a:buSzPts val="1100"/>
              <a:buFont typeface="Arial" panose="020B0604020202020204" pitchFamily="34" charset="0"/>
              <a:buChar char="•"/>
            </a:pPr>
            <a:r>
              <a:rPr lang="tr-TR" sz="1200" b="0" i="0" u="none" strike="noStrike" cap="none" dirty="0">
                <a:solidFill>
                  <a:schemeClr val="bg2"/>
                </a:solidFill>
                <a:ea typeface="Montserrat"/>
                <a:cs typeface="Plus Jakarta Sans" pitchFamily="2" charset="0"/>
                <a:sym typeface="Montserrat"/>
              </a:rPr>
              <a:t>Tam Yağlı</a:t>
            </a:r>
          </a:p>
          <a:p>
            <a:pPr marL="171450" marR="0" lvl="0" indent="-171450" rtl="0">
              <a:lnSpc>
                <a:spcPct val="150000"/>
              </a:lnSpc>
              <a:spcBef>
                <a:spcPts val="0"/>
              </a:spcBef>
              <a:spcAft>
                <a:spcPts val="0"/>
              </a:spcAft>
              <a:buClr>
                <a:srgbClr val="262626"/>
              </a:buClr>
              <a:buSzPts val="1100"/>
              <a:buFont typeface="Arial" panose="020B0604020202020204" pitchFamily="34" charset="0"/>
              <a:buChar char="•"/>
            </a:pPr>
            <a:r>
              <a:rPr lang="tr-TR" sz="1200" dirty="0">
                <a:solidFill>
                  <a:schemeClr val="bg2"/>
                </a:solidFill>
                <a:cs typeface="Plus Jakarta Sans" pitchFamily="2" charset="0"/>
                <a:sym typeface="Montserrat"/>
              </a:rPr>
              <a:t>Yağsız Süt</a:t>
            </a:r>
          </a:p>
          <a:p>
            <a:pPr marL="171450" marR="0" lvl="0" indent="-171450" rtl="0">
              <a:lnSpc>
                <a:spcPct val="150000"/>
              </a:lnSpc>
              <a:spcBef>
                <a:spcPts val="0"/>
              </a:spcBef>
              <a:spcAft>
                <a:spcPts val="0"/>
              </a:spcAft>
              <a:buClr>
                <a:srgbClr val="262626"/>
              </a:buClr>
              <a:buSzPts val="1100"/>
              <a:buFont typeface="Arial" panose="020B0604020202020204" pitchFamily="34" charset="0"/>
              <a:buChar char="•"/>
            </a:pPr>
            <a:r>
              <a:rPr lang="tr-TR" sz="1200" dirty="0">
                <a:solidFill>
                  <a:schemeClr val="bg2"/>
                </a:solidFill>
                <a:cs typeface="Plus Jakarta Sans" pitchFamily="2" charset="0"/>
                <a:sym typeface="Montserrat"/>
              </a:rPr>
              <a:t>Soya Sütü</a:t>
            </a:r>
          </a:p>
          <a:p>
            <a:pPr marL="171450" marR="0" lvl="0" indent="-171450" rtl="0">
              <a:lnSpc>
                <a:spcPct val="150000"/>
              </a:lnSpc>
              <a:spcBef>
                <a:spcPts val="0"/>
              </a:spcBef>
              <a:spcAft>
                <a:spcPts val="0"/>
              </a:spcAft>
              <a:buClr>
                <a:srgbClr val="262626"/>
              </a:buClr>
              <a:buSzPts val="1100"/>
              <a:buFont typeface="Arial" panose="020B0604020202020204" pitchFamily="34" charset="0"/>
              <a:buChar char="•"/>
            </a:pPr>
            <a:r>
              <a:rPr lang="tr-TR" sz="1200" dirty="0">
                <a:solidFill>
                  <a:schemeClr val="bg2"/>
                </a:solidFill>
                <a:cs typeface="Plus Jakarta Sans" pitchFamily="2" charset="0"/>
                <a:sym typeface="Montserrat"/>
              </a:rPr>
              <a:t>Badem Sütü</a:t>
            </a:r>
            <a:endParaRPr sz="1200" dirty="0">
              <a:solidFill>
                <a:schemeClr val="bg2"/>
              </a:solidFill>
            </a:endParaRPr>
          </a:p>
        </p:txBody>
      </p:sp>
      <p:sp>
        <p:nvSpPr>
          <p:cNvPr id="46" name="Google Shape;332;p33">
            <a:extLst>
              <a:ext uri="{FF2B5EF4-FFF2-40B4-BE49-F238E27FC236}">
                <a16:creationId xmlns:a16="http://schemas.microsoft.com/office/drawing/2014/main" id="{4F065B19-9F1B-0A2A-75FF-4C0619177AE3}"/>
              </a:ext>
            </a:extLst>
          </p:cNvPr>
          <p:cNvSpPr/>
          <p:nvPr/>
        </p:nvSpPr>
        <p:spPr>
          <a:xfrm>
            <a:off x="10024655" y="4071012"/>
            <a:ext cx="1897506" cy="550569"/>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chemeClr val="dk1"/>
              </a:buClr>
              <a:buSzPts val="1400"/>
              <a:buFont typeface="Parkinsans Medium"/>
              <a:buNone/>
            </a:pPr>
            <a:r>
              <a:rPr lang="tr-TR" sz="1400" u="sng" dirty="0">
                <a:solidFill>
                  <a:schemeClr val="bg2"/>
                </a:solidFill>
                <a:ea typeface="Parkinsans Medium"/>
                <a:cs typeface="Parkinsans Medium"/>
                <a:sym typeface="Parkinsans Medium"/>
              </a:rPr>
              <a:t>Süt Seçenekleri</a:t>
            </a:r>
            <a:endParaRPr sz="1400" u="sng" dirty="0">
              <a:solidFill>
                <a:schemeClr val="bg2"/>
              </a:solidFill>
            </a:endParaRPr>
          </a:p>
        </p:txBody>
      </p:sp>
      <p:pic>
        <p:nvPicPr>
          <p:cNvPr id="379" name="Graphic 378">
            <a:extLst>
              <a:ext uri="{FF2B5EF4-FFF2-40B4-BE49-F238E27FC236}">
                <a16:creationId xmlns:a16="http://schemas.microsoft.com/office/drawing/2014/main" id="{2D3F2ED3-0986-5A34-FFDC-4EF66318CE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79561" y="3637370"/>
            <a:ext cx="187692" cy="242040"/>
          </a:xfrm>
          <a:prstGeom prst="rect">
            <a:avLst/>
          </a:prstGeom>
        </p:spPr>
      </p:pic>
      <p:sp>
        <p:nvSpPr>
          <p:cNvPr id="21" name="Google Shape;320;p33">
            <a:extLst>
              <a:ext uri="{FF2B5EF4-FFF2-40B4-BE49-F238E27FC236}">
                <a16:creationId xmlns:a16="http://schemas.microsoft.com/office/drawing/2014/main" id="{DF02D5C3-5505-ABB4-C4D7-FBAC690BD947}"/>
              </a:ext>
            </a:extLst>
          </p:cNvPr>
          <p:cNvSpPr/>
          <p:nvPr/>
        </p:nvSpPr>
        <p:spPr>
          <a:xfrm>
            <a:off x="7635791" y="1492278"/>
            <a:ext cx="2114550" cy="257873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sz="1200" dirty="0">
              <a:solidFill>
                <a:schemeClr val="lt1"/>
              </a:solidFill>
              <a:latin typeface="+mj-lt"/>
              <a:sym typeface="Montserrat"/>
            </a:endParaRPr>
          </a:p>
        </p:txBody>
      </p:sp>
      <p:sp>
        <p:nvSpPr>
          <p:cNvPr id="22" name="Google Shape;326;p33">
            <a:extLst>
              <a:ext uri="{FF2B5EF4-FFF2-40B4-BE49-F238E27FC236}">
                <a16:creationId xmlns:a16="http://schemas.microsoft.com/office/drawing/2014/main" id="{28932ABA-EE22-34D7-375A-AABCD70B7AC9}"/>
              </a:ext>
            </a:extLst>
          </p:cNvPr>
          <p:cNvSpPr/>
          <p:nvPr/>
        </p:nvSpPr>
        <p:spPr>
          <a:xfrm rot="10800000" flipH="1">
            <a:off x="8467456" y="1807113"/>
            <a:ext cx="451220" cy="451220"/>
          </a:xfrm>
          <a:prstGeom prst="rect">
            <a:avLst/>
          </a:prstGeom>
          <a:solidFill>
            <a:schemeClr val="bg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bg2"/>
              </a:solidFill>
              <a:ea typeface="Montserrat"/>
              <a:cs typeface="Plus Jakarta Sans" pitchFamily="2" charset="0"/>
              <a:sym typeface="Montserrat"/>
            </a:endParaRPr>
          </a:p>
        </p:txBody>
      </p:sp>
      <p:sp>
        <p:nvSpPr>
          <p:cNvPr id="24" name="Google Shape;332;p33">
            <a:extLst>
              <a:ext uri="{FF2B5EF4-FFF2-40B4-BE49-F238E27FC236}">
                <a16:creationId xmlns:a16="http://schemas.microsoft.com/office/drawing/2014/main" id="{96A65426-C1A0-30CB-E36C-60A3426CDD20}"/>
              </a:ext>
            </a:extLst>
          </p:cNvPr>
          <p:cNvSpPr/>
          <p:nvPr/>
        </p:nvSpPr>
        <p:spPr>
          <a:xfrm>
            <a:off x="7744314" y="2345344"/>
            <a:ext cx="1897506" cy="550569"/>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chemeClr val="dk1"/>
              </a:buClr>
              <a:buSzPts val="1400"/>
              <a:buFont typeface="Parkinsans Medium"/>
              <a:buNone/>
            </a:pPr>
            <a:endParaRPr sz="1400" dirty="0">
              <a:solidFill>
                <a:schemeClr val="bg2"/>
              </a:solidFill>
            </a:endParaRPr>
          </a:p>
        </p:txBody>
      </p:sp>
      <p:pic>
        <p:nvPicPr>
          <p:cNvPr id="53" name="Graphic 52">
            <a:extLst>
              <a:ext uri="{FF2B5EF4-FFF2-40B4-BE49-F238E27FC236}">
                <a16:creationId xmlns:a16="http://schemas.microsoft.com/office/drawing/2014/main" id="{2089C17E-305C-B033-D51F-64437FD74C0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0800000">
            <a:off x="8584694" y="1907350"/>
            <a:ext cx="241348" cy="241348"/>
          </a:xfrm>
          <a:prstGeom prst="rect">
            <a:avLst/>
          </a:prstGeom>
        </p:spPr>
      </p:pic>
      <p:sp>
        <p:nvSpPr>
          <p:cNvPr id="26" name="Google Shape;332;p33">
            <a:extLst>
              <a:ext uri="{FF2B5EF4-FFF2-40B4-BE49-F238E27FC236}">
                <a16:creationId xmlns:a16="http://schemas.microsoft.com/office/drawing/2014/main" id="{87DCBD88-9D87-DE32-498A-030BC64A931D}"/>
              </a:ext>
            </a:extLst>
          </p:cNvPr>
          <p:cNvSpPr/>
          <p:nvPr/>
        </p:nvSpPr>
        <p:spPr>
          <a:xfrm>
            <a:off x="7759759" y="2295313"/>
            <a:ext cx="1897506" cy="550569"/>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chemeClr val="dk1"/>
              </a:buClr>
              <a:buSzPts val="1400"/>
              <a:buFont typeface="Parkinsans Medium"/>
              <a:buNone/>
            </a:pPr>
            <a:r>
              <a:rPr lang="tr-TR" sz="1400" u="sng" dirty="0">
                <a:solidFill>
                  <a:schemeClr val="bg2"/>
                </a:solidFill>
                <a:ea typeface="Parkinsans Medium"/>
                <a:cs typeface="Parkinsans Medium"/>
                <a:sym typeface="Parkinsans Medium"/>
              </a:rPr>
              <a:t>Boyut Seçenekleri</a:t>
            </a:r>
            <a:endParaRPr sz="1400" u="sng" dirty="0">
              <a:solidFill>
                <a:schemeClr val="bg2"/>
              </a:solidFill>
            </a:endParaRPr>
          </a:p>
        </p:txBody>
      </p:sp>
      <p:sp>
        <p:nvSpPr>
          <p:cNvPr id="28" name="Google Shape;331;p33">
            <a:extLst>
              <a:ext uri="{FF2B5EF4-FFF2-40B4-BE49-F238E27FC236}">
                <a16:creationId xmlns:a16="http://schemas.microsoft.com/office/drawing/2014/main" id="{4D61EC7D-8BB4-DDEA-60D9-B2BC721750E5}"/>
              </a:ext>
            </a:extLst>
          </p:cNvPr>
          <p:cNvSpPr txBox="1"/>
          <p:nvPr/>
        </p:nvSpPr>
        <p:spPr>
          <a:xfrm>
            <a:off x="7821146" y="2837946"/>
            <a:ext cx="1768443" cy="900216"/>
          </a:xfrm>
          <a:prstGeom prst="rect">
            <a:avLst/>
          </a:prstGeom>
          <a:noFill/>
          <a:ln>
            <a:noFill/>
          </a:ln>
        </p:spPr>
        <p:txBody>
          <a:bodyPr spcFirstLastPara="1" wrap="square" lIns="68575" tIns="34275" rIns="68575" bIns="34275" anchor="t" anchorCtr="0">
            <a:spAutoFit/>
          </a:bodyPr>
          <a:lstStyle/>
          <a:p>
            <a:pPr marL="171450" marR="0" lvl="0" indent="-171450" rtl="0">
              <a:lnSpc>
                <a:spcPct val="150000"/>
              </a:lnSpc>
              <a:spcBef>
                <a:spcPts val="0"/>
              </a:spcBef>
              <a:spcAft>
                <a:spcPts val="0"/>
              </a:spcAft>
              <a:buClr>
                <a:srgbClr val="262626"/>
              </a:buClr>
              <a:buSzPts val="1100"/>
              <a:buFont typeface="Arial" panose="020B0604020202020204" pitchFamily="34" charset="0"/>
              <a:buChar char="•"/>
            </a:pPr>
            <a:r>
              <a:rPr lang="tr-TR" sz="1200" b="0" i="0" u="none" strike="noStrike" cap="none" dirty="0">
                <a:solidFill>
                  <a:schemeClr val="bg2"/>
                </a:solidFill>
                <a:ea typeface="Montserrat"/>
                <a:cs typeface="Plus Jakarta Sans" pitchFamily="2" charset="0"/>
                <a:sym typeface="Montserrat"/>
              </a:rPr>
              <a:t>Küçük Boy (S)</a:t>
            </a:r>
          </a:p>
          <a:p>
            <a:pPr marL="171450" marR="0" lvl="0" indent="-171450" rtl="0">
              <a:lnSpc>
                <a:spcPct val="150000"/>
              </a:lnSpc>
              <a:spcBef>
                <a:spcPts val="0"/>
              </a:spcBef>
              <a:spcAft>
                <a:spcPts val="0"/>
              </a:spcAft>
              <a:buClr>
                <a:srgbClr val="262626"/>
              </a:buClr>
              <a:buSzPts val="1100"/>
              <a:buFont typeface="Arial" panose="020B0604020202020204" pitchFamily="34" charset="0"/>
              <a:buChar char="•"/>
            </a:pPr>
            <a:r>
              <a:rPr lang="tr-TR" sz="1200" dirty="0">
                <a:solidFill>
                  <a:schemeClr val="bg2"/>
                </a:solidFill>
                <a:cs typeface="Plus Jakarta Sans" pitchFamily="2" charset="0"/>
                <a:sym typeface="Montserrat"/>
              </a:rPr>
              <a:t>Orta Boy (M)</a:t>
            </a:r>
          </a:p>
          <a:p>
            <a:pPr marL="171450" marR="0" lvl="0" indent="-171450" rtl="0">
              <a:lnSpc>
                <a:spcPct val="150000"/>
              </a:lnSpc>
              <a:spcBef>
                <a:spcPts val="0"/>
              </a:spcBef>
              <a:spcAft>
                <a:spcPts val="0"/>
              </a:spcAft>
              <a:buClr>
                <a:srgbClr val="262626"/>
              </a:buClr>
              <a:buSzPts val="1100"/>
              <a:buFont typeface="Arial" panose="020B0604020202020204" pitchFamily="34" charset="0"/>
              <a:buChar char="•"/>
            </a:pPr>
            <a:r>
              <a:rPr lang="tr-TR" sz="1200" dirty="0">
                <a:solidFill>
                  <a:schemeClr val="bg2"/>
                </a:solidFill>
                <a:cs typeface="Plus Jakarta Sans" pitchFamily="2" charset="0"/>
                <a:sym typeface="Montserrat"/>
              </a:rPr>
              <a:t>Büyük Boy (L)</a:t>
            </a:r>
          </a:p>
        </p:txBody>
      </p:sp>
      <p:sp>
        <p:nvSpPr>
          <p:cNvPr id="2" name="Bagan Alur: Pemberhenti 13">
            <a:extLst>
              <a:ext uri="{FF2B5EF4-FFF2-40B4-BE49-F238E27FC236}">
                <a16:creationId xmlns:a16="http://schemas.microsoft.com/office/drawing/2014/main" id="{D22C9B4E-1F61-2EEA-0759-2E76831A58B8}"/>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23" name="TextBox 32">
            <a:extLst>
              <a:ext uri="{FF2B5EF4-FFF2-40B4-BE49-F238E27FC236}">
                <a16:creationId xmlns:a16="http://schemas.microsoft.com/office/drawing/2014/main" id="{79FDD371-7631-54EF-6AFE-5E40EBC8DC9E}"/>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25" name="TextBox 264">
            <a:extLst>
              <a:ext uri="{FF2B5EF4-FFF2-40B4-BE49-F238E27FC236}">
                <a16:creationId xmlns:a16="http://schemas.microsoft.com/office/drawing/2014/main" id="{AAC32EFF-1E6E-E4D3-2E9C-211A1E5D0F85}"/>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29" name="TextBox 31">
            <a:extLst>
              <a:ext uri="{FF2B5EF4-FFF2-40B4-BE49-F238E27FC236}">
                <a16:creationId xmlns:a16="http://schemas.microsoft.com/office/drawing/2014/main" id="{295F7688-F936-794C-9B83-10A4E19042FD}"/>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2887597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D117957D-4BD1-6D71-54D4-CBB0F2AA4C87}"/>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D8D27E9-A734-F424-F976-B2A1C82C902C}"/>
              </a:ext>
            </a:extLst>
          </p:cNvPr>
          <p:cNvSpPr/>
          <p:nvPr/>
        </p:nvSpPr>
        <p:spPr>
          <a:xfrm>
            <a:off x="-81281" y="2379325"/>
            <a:ext cx="5969569" cy="26007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261" name="TextBox 260">
            <a:extLst>
              <a:ext uri="{FF2B5EF4-FFF2-40B4-BE49-F238E27FC236}">
                <a16:creationId xmlns:a16="http://schemas.microsoft.com/office/drawing/2014/main" id="{EB80B9B1-F583-8A97-45D8-66DCE7D60923}"/>
              </a:ext>
            </a:extLst>
          </p:cNvPr>
          <p:cNvSpPr txBox="1"/>
          <p:nvPr/>
        </p:nvSpPr>
        <p:spPr>
          <a:xfrm flipH="1">
            <a:off x="799290" y="311351"/>
            <a:ext cx="2180216" cy="307777"/>
          </a:xfrm>
          <a:prstGeom prst="rect">
            <a:avLst/>
          </a:prstGeom>
          <a:noFill/>
        </p:spPr>
        <p:txBody>
          <a:bodyPr wrap="square" rtlCol="0">
            <a:spAutoFit/>
          </a:bodyPr>
          <a:lstStyle/>
          <a:p>
            <a:r>
              <a:rPr lang="en-US" sz="1400" b="1" dirty="0">
                <a:solidFill>
                  <a:schemeClr val="accent1"/>
                </a:solidFill>
                <a:ea typeface="Open Sans Medium" pitchFamily="2" charset="0"/>
                <a:cs typeface="Plus Jakarta Sans SemiBold" pitchFamily="2" charset="0"/>
              </a:rPr>
              <a:t>Kafe </a:t>
            </a:r>
            <a:r>
              <a:rPr lang="en-US" sz="1400" b="1" dirty="0" err="1">
                <a:solidFill>
                  <a:schemeClr val="accent1"/>
                </a:solidFill>
                <a:ea typeface="Open Sans Medium" pitchFamily="2" charset="0"/>
                <a:cs typeface="Plus Jakarta Sans SemiBold" pitchFamily="2" charset="0"/>
              </a:rPr>
              <a:t>Sipariş</a:t>
            </a:r>
            <a:r>
              <a:rPr lang="en-US" sz="1400" b="1" dirty="0">
                <a:solidFill>
                  <a:schemeClr val="accent1"/>
                </a:solidFill>
                <a:ea typeface="Open Sans Medium" pitchFamily="2" charset="0"/>
                <a:cs typeface="Plus Jakarta Sans SemiBold" pitchFamily="2" charset="0"/>
              </a:rPr>
              <a:t> </a:t>
            </a:r>
            <a:r>
              <a:rPr lang="tr-TR" sz="1400" b="1" dirty="0">
                <a:solidFill>
                  <a:schemeClr val="accent1"/>
                </a:solidFill>
                <a:ea typeface="Open Sans Medium" pitchFamily="2" charset="0"/>
                <a:cs typeface="Plus Jakarta Sans SemiBold" pitchFamily="2" charset="0"/>
              </a:rPr>
              <a:t>Sistemi</a:t>
            </a:r>
            <a:endParaRPr lang="en-US" sz="1400" b="1" dirty="0">
              <a:solidFill>
                <a:schemeClr val="accent1"/>
              </a:solidFill>
              <a:ea typeface="Open Sans Medium" pitchFamily="2" charset="0"/>
              <a:cs typeface="Plus Jakarta Sans SemiBold" pitchFamily="2" charset="0"/>
            </a:endParaRPr>
          </a:p>
        </p:txBody>
      </p:sp>
      <p:pic>
        <p:nvPicPr>
          <p:cNvPr id="27" name="Graphic 26">
            <a:extLst>
              <a:ext uri="{FF2B5EF4-FFF2-40B4-BE49-F238E27FC236}">
                <a16:creationId xmlns:a16="http://schemas.microsoft.com/office/drawing/2014/main" id="{EF2703CC-293B-9D7C-4104-8C3EF6DCE9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1" y="332294"/>
            <a:ext cx="265890" cy="265890"/>
          </a:xfrm>
          <a:prstGeom prst="rect">
            <a:avLst/>
          </a:prstGeom>
        </p:spPr>
      </p:pic>
      <p:grpSp>
        <p:nvGrpSpPr>
          <p:cNvPr id="12" name="Group 11">
            <a:extLst>
              <a:ext uri="{FF2B5EF4-FFF2-40B4-BE49-F238E27FC236}">
                <a16:creationId xmlns:a16="http://schemas.microsoft.com/office/drawing/2014/main" id="{FEE023FB-951C-71B8-7786-1E584FB69D3B}"/>
              </a:ext>
            </a:extLst>
          </p:cNvPr>
          <p:cNvGrpSpPr/>
          <p:nvPr/>
        </p:nvGrpSpPr>
        <p:grpSpPr>
          <a:xfrm>
            <a:off x="11024563" y="317610"/>
            <a:ext cx="634037" cy="280574"/>
            <a:chOff x="10852430" y="302681"/>
            <a:chExt cx="806170" cy="356746"/>
          </a:xfrm>
        </p:grpSpPr>
        <p:grpSp>
          <p:nvGrpSpPr>
            <p:cNvPr id="14" name="Group 13">
              <a:extLst>
                <a:ext uri="{FF2B5EF4-FFF2-40B4-BE49-F238E27FC236}">
                  <a16:creationId xmlns:a16="http://schemas.microsoft.com/office/drawing/2014/main" id="{8BF7FEC0-E52E-5636-89F2-2BE8BE0E1641}"/>
                </a:ext>
              </a:extLst>
            </p:cNvPr>
            <p:cNvGrpSpPr/>
            <p:nvPr/>
          </p:nvGrpSpPr>
          <p:grpSpPr>
            <a:xfrm>
              <a:off x="11301853" y="302681"/>
              <a:ext cx="356747" cy="356746"/>
              <a:chOff x="11301853" y="302681"/>
              <a:chExt cx="356747" cy="356746"/>
            </a:xfrm>
          </p:grpSpPr>
          <p:sp>
            <p:nvSpPr>
              <p:cNvPr id="17" name="Rectangle 16">
                <a:extLst>
                  <a:ext uri="{FF2B5EF4-FFF2-40B4-BE49-F238E27FC236}">
                    <a16:creationId xmlns:a16="http://schemas.microsoft.com/office/drawing/2014/main" id="{113D3BB3-D0B7-B905-2D81-4D2E8BB79B6D}"/>
                  </a:ext>
                </a:extLst>
              </p:cNvPr>
              <p:cNvSpPr/>
              <p:nvPr/>
            </p:nvSpPr>
            <p:spPr>
              <a:xfrm>
                <a:off x="11301853"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8" name="Graphic 17">
                <a:extLst>
                  <a:ext uri="{FF2B5EF4-FFF2-40B4-BE49-F238E27FC236}">
                    <a16:creationId xmlns:a16="http://schemas.microsoft.com/office/drawing/2014/main" id="{B16C2F3A-204C-55EB-2882-943BA28726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7577" y="389569"/>
                <a:ext cx="185296" cy="185296"/>
              </a:xfrm>
              <a:prstGeom prst="rect">
                <a:avLst/>
              </a:prstGeom>
            </p:spPr>
          </p:pic>
        </p:grpSp>
        <p:sp>
          <p:nvSpPr>
            <p:cNvPr id="15" name="Rectangle 14">
              <a:extLst>
                <a:ext uri="{FF2B5EF4-FFF2-40B4-BE49-F238E27FC236}">
                  <a16:creationId xmlns:a16="http://schemas.microsoft.com/office/drawing/2014/main" id="{9B8F19CA-0B05-1DA9-4425-B767C143BD76}"/>
                </a:ext>
              </a:extLst>
            </p:cNvPr>
            <p:cNvSpPr/>
            <p:nvPr/>
          </p:nvSpPr>
          <p:spPr>
            <a:xfrm>
              <a:off x="10852430" y="302681"/>
              <a:ext cx="356747" cy="3567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pic>
          <p:nvPicPr>
            <p:cNvPr id="16" name="Graphic 15">
              <a:extLst>
                <a:ext uri="{FF2B5EF4-FFF2-40B4-BE49-F238E27FC236}">
                  <a16:creationId xmlns:a16="http://schemas.microsoft.com/office/drawing/2014/main" id="{5F128687-1204-D13E-80D1-69D42A3292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7090" y="380005"/>
              <a:ext cx="202099" cy="202099"/>
            </a:xfrm>
            <a:prstGeom prst="rect">
              <a:avLst/>
            </a:prstGeom>
          </p:spPr>
        </p:pic>
      </p:grpSp>
      <p:sp>
        <p:nvSpPr>
          <p:cNvPr id="26" name="TextBox 25">
            <a:extLst>
              <a:ext uri="{FF2B5EF4-FFF2-40B4-BE49-F238E27FC236}">
                <a16:creationId xmlns:a16="http://schemas.microsoft.com/office/drawing/2014/main" id="{271CD5B8-B44A-C276-A65D-004DA9B1BCDE}"/>
              </a:ext>
            </a:extLst>
          </p:cNvPr>
          <p:cNvSpPr txBox="1"/>
          <p:nvPr/>
        </p:nvSpPr>
        <p:spPr>
          <a:xfrm flipH="1">
            <a:off x="6775422" y="1233192"/>
            <a:ext cx="44568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1C1C21"/>
                </a:solidFill>
                <a:effectLst/>
                <a:uLnTx/>
                <a:uFillTx/>
                <a:latin typeface="Plus Jakarta Sans SemiBold" pitchFamily="2" charset="0"/>
                <a:ea typeface="Open Sans Medium" pitchFamily="2" charset="0"/>
                <a:cs typeface="Plus Jakarta Sans SemiBold" pitchFamily="2" charset="0"/>
              </a:rPr>
              <a:t>Sepet ve</a:t>
            </a:r>
            <a:endParaRPr kumimoji="0" lang="id-ID"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endParaRPr>
          </a:p>
        </p:txBody>
      </p:sp>
      <p:sp>
        <p:nvSpPr>
          <p:cNvPr id="28" name="Rectangle: Rounded Corners 27">
            <a:extLst>
              <a:ext uri="{FF2B5EF4-FFF2-40B4-BE49-F238E27FC236}">
                <a16:creationId xmlns:a16="http://schemas.microsoft.com/office/drawing/2014/main" id="{C3C610B2-4256-54EE-A1E0-FEBA587E5FED}"/>
              </a:ext>
            </a:extLst>
          </p:cNvPr>
          <p:cNvSpPr/>
          <p:nvPr/>
        </p:nvSpPr>
        <p:spPr>
          <a:xfrm>
            <a:off x="6715683" y="2226855"/>
            <a:ext cx="3664324" cy="369332"/>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Plus Jakarta Sans"/>
              <a:ea typeface="+mn-ea"/>
              <a:cs typeface="+mn-cs"/>
            </a:endParaRPr>
          </a:p>
        </p:txBody>
      </p:sp>
      <p:sp>
        <p:nvSpPr>
          <p:cNvPr id="29" name="TextBox 28">
            <a:extLst>
              <a:ext uri="{FF2B5EF4-FFF2-40B4-BE49-F238E27FC236}">
                <a16:creationId xmlns:a16="http://schemas.microsoft.com/office/drawing/2014/main" id="{53944E8F-6CDF-341D-9DC5-E99F6DB1BD11}"/>
              </a:ext>
            </a:extLst>
          </p:cNvPr>
          <p:cNvSpPr txBox="1"/>
          <p:nvPr/>
        </p:nvSpPr>
        <p:spPr>
          <a:xfrm>
            <a:off x="6775422" y="1879523"/>
            <a:ext cx="360458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401B09"/>
                </a:solidFill>
                <a:effectLst/>
                <a:uLnTx/>
                <a:uFillTx/>
                <a:latin typeface="Plus Jakarta Sans SemiBold" pitchFamily="2" charset="0"/>
                <a:ea typeface="Open Sans Medium" pitchFamily="2" charset="0"/>
                <a:cs typeface="Plus Jakarta Sans SemiBold" pitchFamily="2" charset="0"/>
              </a:rPr>
              <a:t>Sipariş Ekranı</a:t>
            </a:r>
            <a:endParaRPr kumimoji="0" lang="id-ID" sz="3600" b="0" i="0" u="none" strike="noStrike" kern="1200" cap="none" spc="0" normalizeH="0" baseline="0" noProof="0" dirty="0">
              <a:ln>
                <a:noFill/>
              </a:ln>
              <a:solidFill>
                <a:srgbClr val="401B09"/>
              </a:solidFill>
              <a:effectLst/>
              <a:uLnTx/>
              <a:uFillTx/>
              <a:latin typeface="Plus Jakarta Sans"/>
              <a:ea typeface="+mn-ea"/>
              <a:cs typeface="+mn-cs"/>
            </a:endParaRPr>
          </a:p>
        </p:txBody>
      </p:sp>
      <p:sp>
        <p:nvSpPr>
          <p:cNvPr id="259" name="TextBox 258">
            <a:extLst>
              <a:ext uri="{FF2B5EF4-FFF2-40B4-BE49-F238E27FC236}">
                <a16:creationId xmlns:a16="http://schemas.microsoft.com/office/drawing/2014/main" id="{ED5DCC15-5CB9-F7EC-83D8-C518FE3F3B6E}"/>
              </a:ext>
            </a:extLst>
          </p:cNvPr>
          <p:cNvSpPr txBox="1"/>
          <p:nvPr/>
        </p:nvSpPr>
        <p:spPr>
          <a:xfrm>
            <a:off x="7612033" y="3489188"/>
            <a:ext cx="31287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0" i="0" u="sng" strike="noStrike" kern="1200" cap="none" spc="0" normalizeH="0" baseline="0" noProof="0" dirty="0">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rPr>
              <a:t>Sipariş Arayüzü</a:t>
            </a:r>
            <a:endParaRPr kumimoji="0" lang="id-ID" b="0" i="0" u="sng" strike="noStrike" kern="1200" cap="none" spc="0" normalizeH="0" baseline="0" noProof="0" dirty="0">
              <a:ln>
                <a:noFill/>
              </a:ln>
              <a:solidFill>
                <a:srgbClr val="000000">
                  <a:lumMod val="85000"/>
                  <a:lumOff val="15000"/>
                </a:srgbClr>
              </a:solidFill>
              <a:effectLst/>
              <a:uLnTx/>
              <a:uFillTx/>
              <a:latin typeface="Plus Jakarta Sans Medium"/>
              <a:ea typeface="Inter 18pt" panose="02000503000000020004" pitchFamily="2" charset="0"/>
              <a:cs typeface="Plus Jakarta Sans Medium" pitchFamily="2" charset="0"/>
            </a:endParaRPr>
          </a:p>
        </p:txBody>
      </p:sp>
      <p:sp>
        <p:nvSpPr>
          <p:cNvPr id="260" name="TextBox 259">
            <a:extLst>
              <a:ext uri="{FF2B5EF4-FFF2-40B4-BE49-F238E27FC236}">
                <a16:creationId xmlns:a16="http://schemas.microsoft.com/office/drawing/2014/main" id="{26AC9FE8-A5AB-5FFA-EA24-23D28E0E4DE7}"/>
              </a:ext>
            </a:extLst>
          </p:cNvPr>
          <p:cNvSpPr txBox="1"/>
          <p:nvPr/>
        </p:nvSpPr>
        <p:spPr>
          <a:xfrm>
            <a:off x="7612033" y="3974810"/>
            <a:ext cx="4220082" cy="1365823"/>
          </a:xfrm>
          <a:prstGeom prst="rect">
            <a:avLst/>
          </a:prstGeom>
          <a:noFill/>
        </p:spPr>
        <p:txBody>
          <a:bodyPr wrap="square" rtlCol="0">
            <a:spAutoFit/>
          </a:bodyPr>
          <a:lstStyle/>
          <a:p>
            <a:pPr marL="0" indent="0" algn="l">
              <a:lnSpc>
                <a:spcPts val="2025"/>
              </a:lnSpc>
              <a:buNone/>
            </a:pPr>
            <a:r>
              <a:rPr lang="en-US" sz="1600" kern="0" spc="-30" dirty="0" err="1">
                <a:solidFill>
                  <a:srgbClr val="1C1F23">
                    <a:alpha val="99000"/>
                  </a:srgbClr>
                </a:solidFill>
                <a:latin typeface="DM Sans" pitchFamily="34" charset="0"/>
                <a:ea typeface="DM Sans" pitchFamily="34" charset="-122"/>
                <a:cs typeface="DM Sans" pitchFamily="34" charset="-120"/>
              </a:rPr>
              <a:t>Kullanıcının</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sepetine</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eklediği</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tüm</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ürünler</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burada</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gösterilir</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ekleme</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çıkartma</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yapabilir</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Siparişi</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onayla</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butonuna</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bastığındaysa</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ödeme</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ekranına</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gönderilir</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ve</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sipariş</a:t>
            </a:r>
            <a:r>
              <a:rPr lang="en-US" sz="1600" kern="0" spc="-30" dirty="0">
                <a:solidFill>
                  <a:srgbClr val="1C1F23">
                    <a:alpha val="99000"/>
                  </a:srgbClr>
                </a:solidFill>
                <a:latin typeface="DM Sans" pitchFamily="34" charset="0"/>
                <a:ea typeface="DM Sans" pitchFamily="34" charset="-122"/>
                <a:cs typeface="DM Sans" pitchFamily="34" charset="-120"/>
              </a:rPr>
              <a:t> </a:t>
            </a:r>
            <a:r>
              <a:rPr lang="en-US" sz="1600" kern="0" spc="-30" dirty="0" err="1">
                <a:solidFill>
                  <a:srgbClr val="1C1F23">
                    <a:alpha val="99000"/>
                  </a:srgbClr>
                </a:solidFill>
                <a:latin typeface="DM Sans" pitchFamily="34" charset="0"/>
                <a:ea typeface="DM Sans" pitchFamily="34" charset="-122"/>
                <a:cs typeface="DM Sans" pitchFamily="34" charset="-120"/>
              </a:rPr>
              <a:t>oluşturulur</a:t>
            </a:r>
            <a:r>
              <a:rPr lang="en-US" sz="1600" kern="0" spc="-30" dirty="0">
                <a:solidFill>
                  <a:srgbClr val="1C1F23">
                    <a:alpha val="99000"/>
                  </a:srgbClr>
                </a:solidFill>
                <a:latin typeface="DM Sans" pitchFamily="34" charset="0"/>
                <a:ea typeface="DM Sans" pitchFamily="34" charset="-122"/>
                <a:cs typeface="DM Sans" pitchFamily="34" charset="-120"/>
              </a:rPr>
              <a:t>.</a:t>
            </a:r>
            <a:endParaRPr lang="en-US" sz="1600" dirty="0"/>
          </a:p>
        </p:txBody>
      </p:sp>
      <p:sp>
        <p:nvSpPr>
          <p:cNvPr id="262" name="Rectangle 261">
            <a:extLst>
              <a:ext uri="{FF2B5EF4-FFF2-40B4-BE49-F238E27FC236}">
                <a16:creationId xmlns:a16="http://schemas.microsoft.com/office/drawing/2014/main" id="{9CAFDBF7-AFBE-FD9C-3E31-2DC2D2981D58}"/>
              </a:ext>
            </a:extLst>
          </p:cNvPr>
          <p:cNvSpPr/>
          <p:nvPr/>
        </p:nvSpPr>
        <p:spPr>
          <a:xfrm>
            <a:off x="6864251" y="3503547"/>
            <a:ext cx="531808" cy="531808"/>
          </a:xfrm>
          <a:prstGeom prst="rect">
            <a:avLst/>
          </a:prstGeom>
          <a:solidFill>
            <a:schemeClr val="bg2"/>
          </a:solid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1C1C21"/>
              </a:solidFill>
              <a:effectLst/>
              <a:uLnTx/>
              <a:uFillTx/>
              <a:latin typeface="Plus Jakarta Sans"/>
              <a:ea typeface="Inter 18pt" panose="02000503000000020004" pitchFamily="2" charset="0"/>
              <a:cs typeface="Poppins" panose="00000500000000000000" pitchFamily="2" charset="0"/>
            </a:endParaRPr>
          </a:p>
        </p:txBody>
      </p:sp>
      <p:pic>
        <p:nvPicPr>
          <p:cNvPr id="270" name="Graphic 269">
            <a:extLst>
              <a:ext uri="{FF2B5EF4-FFF2-40B4-BE49-F238E27FC236}">
                <a16:creationId xmlns:a16="http://schemas.microsoft.com/office/drawing/2014/main" id="{EA69FE8E-D71A-74B1-044F-3DC4A89628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6992958" y="3632254"/>
            <a:ext cx="274394" cy="274394"/>
          </a:xfrm>
          <a:prstGeom prst="rect">
            <a:avLst/>
          </a:prstGeom>
        </p:spPr>
      </p:pic>
      <p:pic>
        <p:nvPicPr>
          <p:cNvPr id="3" name="Image 1" descr="preencoded.png">
            <a:extLst>
              <a:ext uri="{FF2B5EF4-FFF2-40B4-BE49-F238E27FC236}">
                <a16:creationId xmlns:a16="http://schemas.microsoft.com/office/drawing/2014/main" id="{97803ABC-331C-1AC7-9598-11DF0124B7EF}"/>
              </a:ext>
            </a:extLst>
          </p:cNvPr>
          <p:cNvPicPr>
            <a:picLocks noChangeAspect="1"/>
          </p:cNvPicPr>
          <p:nvPr/>
        </p:nvPicPr>
        <p:blipFill>
          <a:blip r:embed="rId11"/>
          <a:stretch>
            <a:fillRect/>
          </a:stretch>
        </p:blipFill>
        <p:spPr>
          <a:xfrm>
            <a:off x="1451172" y="652820"/>
            <a:ext cx="2969130" cy="6094279"/>
          </a:xfrm>
          <a:prstGeom prst="rect">
            <a:avLst/>
          </a:prstGeom>
        </p:spPr>
      </p:pic>
      <p:sp>
        <p:nvSpPr>
          <p:cNvPr id="2" name="Bagan Alur: Pemberhenti 13">
            <a:extLst>
              <a:ext uri="{FF2B5EF4-FFF2-40B4-BE49-F238E27FC236}">
                <a16:creationId xmlns:a16="http://schemas.microsoft.com/office/drawing/2014/main" id="{7434C833-B98C-6D3F-AD08-DDF30E852DC5}"/>
              </a:ext>
            </a:extLst>
          </p:cNvPr>
          <p:cNvSpPr/>
          <p:nvPr/>
        </p:nvSpPr>
        <p:spPr>
          <a:xfrm>
            <a:off x="5574953" y="317610"/>
            <a:ext cx="1329835" cy="30151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4" name="TextBox 32">
            <a:extLst>
              <a:ext uri="{FF2B5EF4-FFF2-40B4-BE49-F238E27FC236}">
                <a16:creationId xmlns:a16="http://schemas.microsoft.com/office/drawing/2014/main" id="{EDB705CD-D018-0677-9C24-0CEC70E9D761}"/>
              </a:ext>
            </a:extLst>
          </p:cNvPr>
          <p:cNvSpPr txBox="1"/>
          <p:nvPr/>
        </p:nvSpPr>
        <p:spPr>
          <a:xfrm>
            <a:off x="4233603" y="309521"/>
            <a:ext cx="914399" cy="276999"/>
          </a:xfrm>
          <a:prstGeom prst="rect">
            <a:avLst/>
          </a:prstGeom>
          <a:noFill/>
        </p:spPr>
        <p:txBody>
          <a:bodyPr wrap="square" rtlCol="0">
            <a:spAutoFit/>
          </a:bodyPr>
          <a:lstStyle/>
          <a:p>
            <a:pPr algn="ctr"/>
            <a:r>
              <a:rPr lang="tr-TR" sz="1200" dirty="0">
                <a:solidFill>
                  <a:schemeClr val="accent1"/>
                </a:solidFill>
                <a:ea typeface="Open Sans" pitchFamily="2" charset="0"/>
                <a:cs typeface="Plus Jakarta Sans" pitchFamily="2" charset="0"/>
              </a:rPr>
              <a:t>Ana Sayfa</a:t>
            </a:r>
            <a:endParaRPr lang="en-ID" sz="1200" dirty="0">
              <a:solidFill>
                <a:schemeClr val="accent1"/>
              </a:solidFill>
              <a:ea typeface="Open Sans" pitchFamily="2" charset="0"/>
              <a:cs typeface="Plus Jakarta Sans" pitchFamily="2" charset="0"/>
            </a:endParaRPr>
          </a:p>
        </p:txBody>
      </p:sp>
      <p:sp>
        <p:nvSpPr>
          <p:cNvPr id="5" name="TextBox 264">
            <a:extLst>
              <a:ext uri="{FF2B5EF4-FFF2-40B4-BE49-F238E27FC236}">
                <a16:creationId xmlns:a16="http://schemas.microsoft.com/office/drawing/2014/main" id="{DC709BC3-7923-747E-EC12-26CB496F4745}"/>
              </a:ext>
            </a:extLst>
          </p:cNvPr>
          <p:cNvSpPr txBox="1"/>
          <p:nvPr/>
        </p:nvSpPr>
        <p:spPr>
          <a:xfrm>
            <a:off x="5539324" y="317610"/>
            <a:ext cx="141179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Mobil Uygulama</a:t>
            </a:r>
            <a:endParaRPr lang="en-ID" sz="1200" dirty="0">
              <a:solidFill>
                <a:schemeClr val="tx2"/>
              </a:solidFill>
              <a:ea typeface="Open Sans" pitchFamily="2" charset="0"/>
              <a:cs typeface="Plus Jakarta Sans" pitchFamily="2" charset="0"/>
            </a:endParaRPr>
          </a:p>
        </p:txBody>
      </p:sp>
      <p:sp>
        <p:nvSpPr>
          <p:cNvPr id="6" name="TextBox 31">
            <a:extLst>
              <a:ext uri="{FF2B5EF4-FFF2-40B4-BE49-F238E27FC236}">
                <a16:creationId xmlns:a16="http://schemas.microsoft.com/office/drawing/2014/main" id="{6E862EB4-A99F-470D-26B2-B6FC81E859B2}"/>
              </a:ext>
            </a:extLst>
          </p:cNvPr>
          <p:cNvSpPr txBox="1"/>
          <p:nvPr/>
        </p:nvSpPr>
        <p:spPr>
          <a:xfrm>
            <a:off x="7084377" y="309521"/>
            <a:ext cx="1461527" cy="276999"/>
          </a:xfrm>
          <a:prstGeom prst="rect">
            <a:avLst/>
          </a:prstGeom>
          <a:noFill/>
        </p:spPr>
        <p:txBody>
          <a:bodyPr wrap="square" rtlCol="0">
            <a:spAutoFit/>
          </a:bodyPr>
          <a:lstStyle/>
          <a:p>
            <a:pPr algn="ctr"/>
            <a:r>
              <a:rPr lang="tr-TR" sz="1200" dirty="0">
                <a:solidFill>
                  <a:schemeClr val="tx2"/>
                </a:solidFill>
                <a:ea typeface="Open Sans" pitchFamily="2" charset="0"/>
                <a:cs typeface="Plus Jakarta Sans" pitchFamily="2" charset="0"/>
              </a:rPr>
              <a:t>Rapor Arayüzü</a:t>
            </a:r>
            <a:endParaRPr lang="en-ID" sz="1200" dirty="0">
              <a:solidFill>
                <a:schemeClr val="tx2"/>
              </a:solidFill>
              <a:ea typeface="Open Sans" pitchFamily="2" charset="0"/>
              <a:cs typeface="Plus Jakarta Sans" pitchFamily="2" charset="0"/>
            </a:endParaRPr>
          </a:p>
        </p:txBody>
      </p:sp>
    </p:spTree>
    <p:extLst>
      <p:ext uri="{BB962C8B-B14F-4D97-AF65-F5344CB8AC3E}">
        <p14:creationId xmlns:p14="http://schemas.microsoft.com/office/powerpoint/2010/main" val="2325328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29">
      <a:dk1>
        <a:srgbClr val="000000"/>
      </a:dk1>
      <a:lt1>
        <a:srgbClr val="FFFFFF"/>
      </a:lt1>
      <a:dk2>
        <a:srgbClr val="1C1C21"/>
      </a:dk2>
      <a:lt2>
        <a:srgbClr val="F8F8F8"/>
      </a:lt2>
      <a:accent1>
        <a:srgbClr val="401B09"/>
      </a:accent1>
      <a:accent2>
        <a:srgbClr val="F2AC4D"/>
      </a:accent2>
      <a:accent3>
        <a:srgbClr val="F3E2C8"/>
      </a:accent3>
      <a:accent4>
        <a:srgbClr val="3F4466"/>
      </a:accent4>
      <a:accent5>
        <a:srgbClr val="8E9EFF"/>
      </a:accent5>
      <a:accent6>
        <a:srgbClr val="F0EEF7"/>
      </a:accent6>
      <a:hlink>
        <a:srgbClr val="0563C1"/>
      </a:hlink>
      <a:folHlink>
        <a:srgbClr val="954F72"/>
      </a:folHlink>
    </a:clrScheme>
    <a:fontScheme name="Custom 21">
      <a:majorFont>
        <a:latin typeface="Plus Jakarta Sans Medium"/>
        <a:ea typeface=""/>
        <a:cs typeface=""/>
      </a:majorFont>
      <a:minorFont>
        <a:latin typeface="Plus Jakart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Office">
  <a:themeElements>
    <a:clrScheme name="ski">
      <a:dk1>
        <a:sysClr val="windowText" lastClr="000000"/>
      </a:dk1>
      <a:lt1>
        <a:sysClr val="window" lastClr="FFFFFF"/>
      </a:lt1>
      <a:dk2>
        <a:srgbClr val="44546A"/>
      </a:dk2>
      <a:lt2>
        <a:srgbClr val="E7E6E6"/>
      </a:lt2>
      <a:accent1>
        <a:srgbClr val="3F2A1D"/>
      </a:accent1>
      <a:accent2>
        <a:srgbClr val="7F5539"/>
      </a:accent2>
      <a:accent3>
        <a:srgbClr val="B08968"/>
      </a:accent3>
      <a:accent4>
        <a:srgbClr val="DDB892"/>
      </a:accent4>
      <a:accent5>
        <a:srgbClr val="E6CCB2"/>
      </a:accent5>
      <a:accent6>
        <a:srgbClr val="EDE0D4"/>
      </a:accent6>
      <a:hlink>
        <a:srgbClr val="0563C1"/>
      </a:hlink>
      <a:folHlink>
        <a:srgbClr val="954F72"/>
      </a:folHlink>
    </a:clrScheme>
    <a:fontScheme name="Kustom 9">
      <a:majorFont>
        <a:latin typeface="Outfi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9720</TotalTime>
  <Words>1516</Words>
  <Application>Microsoft Office PowerPoint</Application>
  <PresentationFormat>Geniş ekran</PresentationFormat>
  <Paragraphs>301</Paragraphs>
  <Slides>24</Slides>
  <Notes>12</Notes>
  <HiddenSlides>0</HiddenSlides>
  <MMClips>0</MMClips>
  <ScaleCrop>false</ScaleCrop>
  <HeadingPairs>
    <vt:vector size="6" baseType="variant">
      <vt:variant>
        <vt:lpstr>Kullanılan Yazı Tipleri</vt:lpstr>
      </vt:variant>
      <vt:variant>
        <vt:i4>20</vt:i4>
      </vt:variant>
      <vt:variant>
        <vt:lpstr>Tema</vt:lpstr>
      </vt:variant>
      <vt:variant>
        <vt:i4>2</vt:i4>
      </vt:variant>
      <vt:variant>
        <vt:lpstr>Slayt Başlıkları</vt:lpstr>
      </vt:variant>
      <vt:variant>
        <vt:i4>24</vt:i4>
      </vt:variant>
    </vt:vector>
  </HeadingPairs>
  <TitlesOfParts>
    <vt:vector size="46" baseType="lpstr">
      <vt:lpstr>Arial</vt:lpstr>
      <vt:lpstr>Calibri</vt:lpstr>
      <vt:lpstr>DM Sans</vt:lpstr>
      <vt:lpstr>Inter 18pt</vt:lpstr>
      <vt:lpstr>Inter 18pt Light</vt:lpstr>
      <vt:lpstr>Lato</vt:lpstr>
      <vt:lpstr>Montserrat</vt:lpstr>
      <vt:lpstr>Open Sans</vt:lpstr>
      <vt:lpstr>Open Sans ExtraBold</vt:lpstr>
      <vt:lpstr>Open Sans Medium</vt:lpstr>
      <vt:lpstr>Outfit</vt:lpstr>
      <vt:lpstr>Parkinsans Medium</vt:lpstr>
      <vt:lpstr>Plus Jakarta Sans</vt:lpstr>
      <vt:lpstr>Plus Jakarta Sans Medium</vt:lpstr>
      <vt:lpstr>Plus Jakarta Sans SemiBold</vt:lpstr>
      <vt:lpstr>Poppins</vt:lpstr>
      <vt:lpstr>Poppins Medium</vt:lpstr>
      <vt:lpstr>Rethink Sans</vt:lpstr>
      <vt:lpstr>Roboto</vt:lpstr>
      <vt:lpstr>Times New Roman</vt:lpstr>
      <vt:lpstr>Office Theme</vt:lpstr>
      <vt:lpstr>Tema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Kaan Pehlivan</cp:lastModifiedBy>
  <cp:revision>2906</cp:revision>
  <dcterms:created xsi:type="dcterms:W3CDTF">2023-01-02T01:16:19Z</dcterms:created>
  <dcterms:modified xsi:type="dcterms:W3CDTF">2025-06-11T19:58:46Z</dcterms:modified>
</cp:coreProperties>
</file>