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
  </p:notesMasterIdLst>
  <p:sldIdLst>
    <p:sldId id="256" r:id="rId2"/>
  </p:sldIdLst>
  <p:sldSz cx="39600188" cy="25199975"/>
  <p:notesSz cx="9144000" cy="6858000"/>
  <p:defaultTextStyle>
    <a:defPPr>
      <a:defRPr lang="en-US"/>
    </a:defPPr>
    <a:lvl1pPr marL="0" algn="l" defTabSz="3700591" rtl="0" eaLnBrk="1" latinLnBrk="0" hangingPunct="1">
      <a:defRPr sz="7278" kern="1200">
        <a:solidFill>
          <a:schemeClr val="tx1"/>
        </a:solidFill>
        <a:latin typeface="+mn-lt"/>
        <a:ea typeface="+mn-ea"/>
        <a:cs typeface="+mn-cs"/>
      </a:defRPr>
    </a:lvl1pPr>
    <a:lvl2pPr marL="1850293" algn="l" defTabSz="3700591" rtl="0" eaLnBrk="1" latinLnBrk="0" hangingPunct="1">
      <a:defRPr sz="7278" kern="1200">
        <a:solidFill>
          <a:schemeClr val="tx1"/>
        </a:solidFill>
        <a:latin typeface="+mn-lt"/>
        <a:ea typeface="+mn-ea"/>
        <a:cs typeface="+mn-cs"/>
      </a:defRPr>
    </a:lvl2pPr>
    <a:lvl3pPr marL="3700591" algn="l" defTabSz="3700591" rtl="0" eaLnBrk="1" latinLnBrk="0" hangingPunct="1">
      <a:defRPr sz="7278" kern="1200">
        <a:solidFill>
          <a:schemeClr val="tx1"/>
        </a:solidFill>
        <a:latin typeface="+mn-lt"/>
        <a:ea typeface="+mn-ea"/>
        <a:cs typeface="+mn-cs"/>
      </a:defRPr>
    </a:lvl3pPr>
    <a:lvl4pPr marL="5550885" algn="l" defTabSz="3700591" rtl="0" eaLnBrk="1" latinLnBrk="0" hangingPunct="1">
      <a:defRPr sz="7278" kern="1200">
        <a:solidFill>
          <a:schemeClr val="tx1"/>
        </a:solidFill>
        <a:latin typeface="+mn-lt"/>
        <a:ea typeface="+mn-ea"/>
        <a:cs typeface="+mn-cs"/>
      </a:defRPr>
    </a:lvl4pPr>
    <a:lvl5pPr marL="7401183" algn="l" defTabSz="3700591" rtl="0" eaLnBrk="1" latinLnBrk="0" hangingPunct="1">
      <a:defRPr sz="7278" kern="1200">
        <a:solidFill>
          <a:schemeClr val="tx1"/>
        </a:solidFill>
        <a:latin typeface="+mn-lt"/>
        <a:ea typeface="+mn-ea"/>
        <a:cs typeface="+mn-cs"/>
      </a:defRPr>
    </a:lvl5pPr>
    <a:lvl6pPr marL="9251477" algn="l" defTabSz="3700591" rtl="0" eaLnBrk="1" latinLnBrk="0" hangingPunct="1">
      <a:defRPr sz="7278" kern="1200">
        <a:solidFill>
          <a:schemeClr val="tx1"/>
        </a:solidFill>
        <a:latin typeface="+mn-lt"/>
        <a:ea typeface="+mn-ea"/>
        <a:cs typeface="+mn-cs"/>
      </a:defRPr>
    </a:lvl6pPr>
    <a:lvl7pPr marL="11101775" algn="l" defTabSz="3700591" rtl="0" eaLnBrk="1" latinLnBrk="0" hangingPunct="1">
      <a:defRPr sz="7278" kern="1200">
        <a:solidFill>
          <a:schemeClr val="tx1"/>
        </a:solidFill>
        <a:latin typeface="+mn-lt"/>
        <a:ea typeface="+mn-ea"/>
        <a:cs typeface="+mn-cs"/>
      </a:defRPr>
    </a:lvl7pPr>
    <a:lvl8pPr marL="12952069" algn="l" defTabSz="3700591" rtl="0" eaLnBrk="1" latinLnBrk="0" hangingPunct="1">
      <a:defRPr sz="7278" kern="1200">
        <a:solidFill>
          <a:schemeClr val="tx1"/>
        </a:solidFill>
        <a:latin typeface="+mn-lt"/>
        <a:ea typeface="+mn-ea"/>
        <a:cs typeface="+mn-cs"/>
      </a:defRPr>
    </a:lvl8pPr>
    <a:lvl9pPr marL="14802362" algn="l" defTabSz="3700591" rtl="0" eaLnBrk="1" latinLnBrk="0" hangingPunct="1">
      <a:defRPr sz="72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7" userDrawn="1">
          <p15:clr>
            <a:srgbClr val="A4A3A4"/>
          </p15:clr>
        </p15:guide>
        <p15:guide id="2" pos="12473"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C8A"/>
    <a:srgbClr val="494DE1"/>
    <a:srgbClr val="4444E6"/>
    <a:srgbClr val="0642BA"/>
    <a:srgbClr val="0617BA"/>
    <a:srgbClr val="433A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0143" autoAdjust="0"/>
  </p:normalViewPr>
  <p:slideViewPr>
    <p:cSldViewPr>
      <p:cViewPr varScale="1">
        <p:scale>
          <a:sx n="30" d="100"/>
          <a:sy n="30" d="100"/>
        </p:scale>
        <p:origin x="1728" y="192"/>
      </p:cViewPr>
      <p:guideLst>
        <p:guide orient="horz" pos="7937"/>
        <p:guide pos="12473"/>
      </p:guideLst>
    </p:cSldViewPr>
  </p:slideViewPr>
  <p:notesTextViewPr>
    <p:cViewPr>
      <p:scale>
        <a:sx n="1" d="1"/>
        <a:sy n="1" d="1"/>
      </p:scale>
      <p:origin x="0" y="0"/>
    </p:cViewPr>
  </p:notesTextViewPr>
  <p:notesViewPr>
    <p:cSldViewPr>
      <p:cViewPr varScale="1">
        <p:scale>
          <a:sx n="93" d="100"/>
          <a:sy n="93" d="100"/>
        </p:scale>
        <p:origin x="-2130" y="-9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1B2E3AD-0B02-4438-9CC1-E672BEAE7DA7}" type="datetimeFigureOut">
              <a:rPr lang="en-US" smtClean="0"/>
              <a:pPr/>
              <a:t>6/11/2025</a:t>
            </a:fld>
            <a:endParaRPr lang="en-US" dirty="0"/>
          </a:p>
        </p:txBody>
      </p:sp>
      <p:sp>
        <p:nvSpPr>
          <p:cNvPr id="4" name="Slide Image Placeholder 3"/>
          <p:cNvSpPr>
            <a:spLocks noGrp="1" noRot="1" noChangeAspect="1"/>
          </p:cNvSpPr>
          <p:nvPr>
            <p:ph type="sldImg" idx="2"/>
          </p:nvPr>
        </p:nvSpPr>
        <p:spPr>
          <a:xfrm>
            <a:off x="2552700" y="514350"/>
            <a:ext cx="40386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EAED23BD-AA2F-4988-A1C4-BB793D9573B4}" type="slidenum">
              <a:rPr lang="en-US" smtClean="0"/>
              <a:pPr/>
              <a:t>‹#›</a:t>
            </a:fld>
            <a:endParaRPr lang="en-US" dirty="0"/>
          </a:p>
        </p:txBody>
      </p:sp>
    </p:spTree>
    <p:extLst>
      <p:ext uri="{BB962C8B-B14F-4D97-AF65-F5344CB8AC3E}">
        <p14:creationId xmlns:p14="http://schemas.microsoft.com/office/powerpoint/2010/main" val="2305224295"/>
      </p:ext>
    </p:extLst>
  </p:cSld>
  <p:clrMap bg1="lt1" tx1="dk1" bg2="lt2" tx2="dk2" accent1="accent1" accent2="accent2" accent3="accent3" accent4="accent4" accent5="accent5" accent6="accent6" hlink="hlink" folHlink="folHlink"/>
  <p:notesStyle>
    <a:lvl1pPr marL="0" algn="l" defTabSz="3700591" rtl="0" eaLnBrk="1" latinLnBrk="0" hangingPunct="1">
      <a:defRPr sz="4768" kern="1200">
        <a:solidFill>
          <a:schemeClr val="tx1"/>
        </a:solidFill>
        <a:latin typeface="+mn-lt"/>
        <a:ea typeface="+mn-ea"/>
        <a:cs typeface="+mn-cs"/>
      </a:defRPr>
    </a:lvl1pPr>
    <a:lvl2pPr marL="1850293" algn="l" defTabSz="3700591" rtl="0" eaLnBrk="1" latinLnBrk="0" hangingPunct="1">
      <a:defRPr sz="4768" kern="1200">
        <a:solidFill>
          <a:schemeClr val="tx1"/>
        </a:solidFill>
        <a:latin typeface="+mn-lt"/>
        <a:ea typeface="+mn-ea"/>
        <a:cs typeface="+mn-cs"/>
      </a:defRPr>
    </a:lvl2pPr>
    <a:lvl3pPr marL="3700591" algn="l" defTabSz="3700591" rtl="0" eaLnBrk="1" latinLnBrk="0" hangingPunct="1">
      <a:defRPr sz="4768" kern="1200">
        <a:solidFill>
          <a:schemeClr val="tx1"/>
        </a:solidFill>
        <a:latin typeface="+mn-lt"/>
        <a:ea typeface="+mn-ea"/>
        <a:cs typeface="+mn-cs"/>
      </a:defRPr>
    </a:lvl3pPr>
    <a:lvl4pPr marL="5550885" algn="l" defTabSz="3700591" rtl="0" eaLnBrk="1" latinLnBrk="0" hangingPunct="1">
      <a:defRPr sz="4768" kern="1200">
        <a:solidFill>
          <a:schemeClr val="tx1"/>
        </a:solidFill>
        <a:latin typeface="+mn-lt"/>
        <a:ea typeface="+mn-ea"/>
        <a:cs typeface="+mn-cs"/>
      </a:defRPr>
    </a:lvl4pPr>
    <a:lvl5pPr marL="7401183" algn="l" defTabSz="3700591" rtl="0" eaLnBrk="1" latinLnBrk="0" hangingPunct="1">
      <a:defRPr sz="4768" kern="1200">
        <a:solidFill>
          <a:schemeClr val="tx1"/>
        </a:solidFill>
        <a:latin typeface="+mn-lt"/>
        <a:ea typeface="+mn-ea"/>
        <a:cs typeface="+mn-cs"/>
      </a:defRPr>
    </a:lvl5pPr>
    <a:lvl6pPr marL="9251477" algn="l" defTabSz="3700591" rtl="0" eaLnBrk="1" latinLnBrk="0" hangingPunct="1">
      <a:defRPr sz="4768" kern="1200">
        <a:solidFill>
          <a:schemeClr val="tx1"/>
        </a:solidFill>
        <a:latin typeface="+mn-lt"/>
        <a:ea typeface="+mn-ea"/>
        <a:cs typeface="+mn-cs"/>
      </a:defRPr>
    </a:lvl6pPr>
    <a:lvl7pPr marL="11101775" algn="l" defTabSz="3700591" rtl="0" eaLnBrk="1" latinLnBrk="0" hangingPunct="1">
      <a:defRPr sz="4768" kern="1200">
        <a:solidFill>
          <a:schemeClr val="tx1"/>
        </a:solidFill>
        <a:latin typeface="+mn-lt"/>
        <a:ea typeface="+mn-ea"/>
        <a:cs typeface="+mn-cs"/>
      </a:defRPr>
    </a:lvl7pPr>
    <a:lvl8pPr marL="12952069" algn="l" defTabSz="3700591" rtl="0" eaLnBrk="1" latinLnBrk="0" hangingPunct="1">
      <a:defRPr sz="4768" kern="1200">
        <a:solidFill>
          <a:schemeClr val="tx1"/>
        </a:solidFill>
        <a:latin typeface="+mn-lt"/>
        <a:ea typeface="+mn-ea"/>
        <a:cs typeface="+mn-cs"/>
      </a:defRPr>
    </a:lvl8pPr>
    <a:lvl9pPr marL="14802362" algn="l" defTabSz="3700591" rtl="0" eaLnBrk="1" latinLnBrk="0" hangingPunct="1">
      <a:defRPr sz="476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70015" y="7828327"/>
            <a:ext cx="33660160" cy="5401661"/>
          </a:xfrm>
        </p:spPr>
        <p:txBody>
          <a:bodyPr/>
          <a:lstStyle/>
          <a:p>
            <a:r>
              <a:rPr lang="en-US"/>
              <a:t>Click to edit Master title style</a:t>
            </a:r>
          </a:p>
        </p:txBody>
      </p:sp>
      <p:sp>
        <p:nvSpPr>
          <p:cNvPr id="3" name="Subtitle 2"/>
          <p:cNvSpPr>
            <a:spLocks noGrp="1"/>
          </p:cNvSpPr>
          <p:nvPr>
            <p:ph type="subTitle" idx="1"/>
          </p:nvPr>
        </p:nvSpPr>
        <p:spPr>
          <a:xfrm>
            <a:off x="5940029" y="14279985"/>
            <a:ext cx="27720131" cy="6439994"/>
          </a:xfrm>
        </p:spPr>
        <p:txBody>
          <a:bodyPr/>
          <a:lstStyle>
            <a:lvl1pPr marL="0" indent="0" algn="ctr">
              <a:buNone/>
              <a:defRPr>
                <a:solidFill>
                  <a:schemeClr val="tx1">
                    <a:tint val="75000"/>
                  </a:schemeClr>
                </a:solidFill>
              </a:defRPr>
            </a:lvl1pPr>
            <a:lvl2pPr marL="1735094" indent="0" algn="ctr">
              <a:buNone/>
              <a:defRPr>
                <a:solidFill>
                  <a:schemeClr val="tx1">
                    <a:tint val="75000"/>
                  </a:schemeClr>
                </a:solidFill>
              </a:defRPr>
            </a:lvl2pPr>
            <a:lvl3pPr marL="3470187" indent="0" algn="ctr">
              <a:buNone/>
              <a:defRPr>
                <a:solidFill>
                  <a:schemeClr val="tx1">
                    <a:tint val="75000"/>
                  </a:schemeClr>
                </a:solidFill>
              </a:defRPr>
            </a:lvl3pPr>
            <a:lvl4pPr marL="5205277" indent="0" algn="ctr">
              <a:buNone/>
              <a:defRPr>
                <a:solidFill>
                  <a:schemeClr val="tx1">
                    <a:tint val="75000"/>
                  </a:schemeClr>
                </a:solidFill>
              </a:defRPr>
            </a:lvl4pPr>
            <a:lvl5pPr marL="6940374" indent="0" algn="ctr">
              <a:buNone/>
              <a:defRPr>
                <a:solidFill>
                  <a:schemeClr val="tx1">
                    <a:tint val="75000"/>
                  </a:schemeClr>
                </a:solidFill>
              </a:defRPr>
            </a:lvl5pPr>
            <a:lvl6pPr marL="8675467" indent="0" algn="ctr">
              <a:buNone/>
              <a:defRPr>
                <a:solidFill>
                  <a:schemeClr val="tx1">
                    <a:tint val="75000"/>
                  </a:schemeClr>
                </a:solidFill>
              </a:defRPr>
            </a:lvl6pPr>
            <a:lvl7pPr marL="10410561" indent="0" algn="ctr">
              <a:buNone/>
              <a:defRPr>
                <a:solidFill>
                  <a:schemeClr val="tx1">
                    <a:tint val="75000"/>
                  </a:schemeClr>
                </a:solidFill>
              </a:defRPr>
            </a:lvl7pPr>
            <a:lvl8pPr marL="12145658" indent="0" algn="ctr">
              <a:buNone/>
              <a:defRPr>
                <a:solidFill>
                  <a:schemeClr val="tx1">
                    <a:tint val="75000"/>
                  </a:schemeClr>
                </a:solidFill>
              </a:defRPr>
            </a:lvl8pPr>
            <a:lvl9pPr marL="1388074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50307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22550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0581202" y="4841662"/>
            <a:ext cx="37420799" cy="1032090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18792" y="4841662"/>
            <a:ext cx="111602407" cy="1032090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29027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624236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28142" y="16193319"/>
            <a:ext cx="33660160" cy="5004995"/>
          </a:xfrm>
        </p:spPr>
        <p:txBody>
          <a:bodyPr anchor="t"/>
          <a:lstStyle>
            <a:lvl1pPr algn="l">
              <a:defRPr sz="15200" b="1" cap="all"/>
            </a:lvl1pPr>
          </a:lstStyle>
          <a:p>
            <a:r>
              <a:rPr lang="en-US"/>
              <a:t>Click to edit Master title style</a:t>
            </a:r>
          </a:p>
        </p:txBody>
      </p:sp>
      <p:sp>
        <p:nvSpPr>
          <p:cNvPr id="3" name="Text Placeholder 2"/>
          <p:cNvSpPr>
            <a:spLocks noGrp="1"/>
          </p:cNvSpPr>
          <p:nvPr>
            <p:ph type="body" idx="1"/>
          </p:nvPr>
        </p:nvSpPr>
        <p:spPr>
          <a:xfrm>
            <a:off x="3128142" y="10680832"/>
            <a:ext cx="33660160" cy="5512493"/>
          </a:xfrm>
        </p:spPr>
        <p:txBody>
          <a:bodyPr anchor="b"/>
          <a:lstStyle>
            <a:lvl1pPr marL="0" indent="0">
              <a:buNone/>
              <a:defRPr sz="7541">
                <a:solidFill>
                  <a:schemeClr val="tx1">
                    <a:tint val="75000"/>
                  </a:schemeClr>
                </a:solidFill>
              </a:defRPr>
            </a:lvl1pPr>
            <a:lvl2pPr marL="1735094" indent="0">
              <a:buNone/>
              <a:defRPr sz="6834">
                <a:solidFill>
                  <a:schemeClr val="tx1">
                    <a:tint val="75000"/>
                  </a:schemeClr>
                </a:solidFill>
              </a:defRPr>
            </a:lvl2pPr>
            <a:lvl3pPr marL="3470187" indent="0">
              <a:buNone/>
              <a:defRPr sz="6009">
                <a:solidFill>
                  <a:schemeClr val="tx1">
                    <a:tint val="75000"/>
                  </a:schemeClr>
                </a:solidFill>
              </a:defRPr>
            </a:lvl3pPr>
            <a:lvl4pPr marL="5205277" indent="0">
              <a:buNone/>
              <a:defRPr sz="5302">
                <a:solidFill>
                  <a:schemeClr val="tx1">
                    <a:tint val="75000"/>
                  </a:schemeClr>
                </a:solidFill>
              </a:defRPr>
            </a:lvl4pPr>
            <a:lvl5pPr marL="6940374" indent="0">
              <a:buNone/>
              <a:defRPr sz="5302">
                <a:solidFill>
                  <a:schemeClr val="tx1">
                    <a:tint val="75000"/>
                  </a:schemeClr>
                </a:solidFill>
              </a:defRPr>
            </a:lvl5pPr>
            <a:lvl6pPr marL="8675467" indent="0">
              <a:buNone/>
              <a:defRPr sz="5302">
                <a:solidFill>
                  <a:schemeClr val="tx1">
                    <a:tint val="75000"/>
                  </a:schemeClr>
                </a:solidFill>
              </a:defRPr>
            </a:lvl6pPr>
            <a:lvl7pPr marL="10410561" indent="0">
              <a:buNone/>
              <a:defRPr sz="5302">
                <a:solidFill>
                  <a:schemeClr val="tx1">
                    <a:tint val="75000"/>
                  </a:schemeClr>
                </a:solidFill>
              </a:defRPr>
            </a:lvl7pPr>
            <a:lvl8pPr marL="12145658" indent="0">
              <a:buNone/>
              <a:defRPr sz="5302">
                <a:solidFill>
                  <a:schemeClr val="tx1">
                    <a:tint val="75000"/>
                  </a:schemeClr>
                </a:solidFill>
              </a:defRPr>
            </a:lvl8pPr>
            <a:lvl9pPr marL="13880749" indent="0">
              <a:buNone/>
              <a:defRPr sz="530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192698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18818" y="28221641"/>
            <a:ext cx="74511604" cy="79829089"/>
          </a:xfrm>
        </p:spPr>
        <p:txBody>
          <a:bodyPr/>
          <a:lstStyle>
            <a:lvl1pPr>
              <a:defRPr sz="10605"/>
            </a:lvl1pPr>
            <a:lvl2pPr>
              <a:defRPr sz="9073"/>
            </a:lvl2pPr>
            <a:lvl3pPr>
              <a:defRPr sz="7541"/>
            </a:lvl3pPr>
            <a:lvl4pPr>
              <a:defRPr sz="6834"/>
            </a:lvl4pPr>
            <a:lvl5pPr>
              <a:defRPr sz="6834"/>
            </a:lvl5pPr>
            <a:lvl6pPr>
              <a:defRPr sz="6834"/>
            </a:lvl6pPr>
            <a:lvl7pPr>
              <a:defRPr sz="6834"/>
            </a:lvl7pPr>
            <a:lvl8pPr>
              <a:defRPr sz="6834"/>
            </a:lvl8pPr>
            <a:lvl9pPr>
              <a:defRPr sz="68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3490425" y="28221641"/>
            <a:ext cx="74511604" cy="79829089"/>
          </a:xfrm>
        </p:spPr>
        <p:txBody>
          <a:bodyPr/>
          <a:lstStyle>
            <a:lvl1pPr>
              <a:defRPr sz="10605"/>
            </a:lvl1pPr>
            <a:lvl2pPr>
              <a:defRPr sz="9073"/>
            </a:lvl2pPr>
            <a:lvl3pPr>
              <a:defRPr sz="7541"/>
            </a:lvl3pPr>
            <a:lvl4pPr>
              <a:defRPr sz="6834"/>
            </a:lvl4pPr>
            <a:lvl5pPr>
              <a:defRPr sz="6834"/>
            </a:lvl5pPr>
            <a:lvl6pPr>
              <a:defRPr sz="6834"/>
            </a:lvl6pPr>
            <a:lvl7pPr>
              <a:defRPr sz="6834"/>
            </a:lvl7pPr>
            <a:lvl8pPr>
              <a:defRPr sz="6834"/>
            </a:lvl8pPr>
            <a:lvl9pPr>
              <a:defRPr sz="68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807314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0011" y="1009167"/>
            <a:ext cx="35640170" cy="419999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80009" y="5640829"/>
            <a:ext cx="17496961" cy="2350830"/>
          </a:xfrm>
        </p:spPr>
        <p:txBody>
          <a:bodyPr anchor="b"/>
          <a:lstStyle>
            <a:lvl1pPr marL="0" indent="0">
              <a:buNone/>
              <a:defRPr sz="9073" b="1"/>
            </a:lvl1pPr>
            <a:lvl2pPr marL="1735094" indent="0">
              <a:buNone/>
              <a:defRPr sz="7541" b="1"/>
            </a:lvl2pPr>
            <a:lvl3pPr marL="3470187" indent="0">
              <a:buNone/>
              <a:defRPr sz="6834" b="1"/>
            </a:lvl3pPr>
            <a:lvl4pPr marL="5205277" indent="0">
              <a:buNone/>
              <a:defRPr sz="6009" b="1"/>
            </a:lvl4pPr>
            <a:lvl5pPr marL="6940374" indent="0">
              <a:buNone/>
              <a:defRPr sz="6009" b="1"/>
            </a:lvl5pPr>
            <a:lvl6pPr marL="8675467" indent="0">
              <a:buNone/>
              <a:defRPr sz="6009" b="1"/>
            </a:lvl6pPr>
            <a:lvl7pPr marL="10410561" indent="0">
              <a:buNone/>
              <a:defRPr sz="6009" b="1"/>
            </a:lvl7pPr>
            <a:lvl8pPr marL="12145658" indent="0">
              <a:buNone/>
              <a:defRPr sz="6009" b="1"/>
            </a:lvl8pPr>
            <a:lvl9pPr marL="13880749" indent="0">
              <a:buNone/>
              <a:defRPr sz="6009" b="1"/>
            </a:lvl9pPr>
          </a:lstStyle>
          <a:p>
            <a:pPr lvl="0"/>
            <a:r>
              <a:rPr lang="en-US"/>
              <a:t>Click to edit Master text styles</a:t>
            </a:r>
          </a:p>
        </p:txBody>
      </p:sp>
      <p:sp>
        <p:nvSpPr>
          <p:cNvPr id="4" name="Content Placeholder 3"/>
          <p:cNvSpPr>
            <a:spLocks noGrp="1"/>
          </p:cNvSpPr>
          <p:nvPr>
            <p:ph sz="half" idx="2"/>
          </p:nvPr>
        </p:nvSpPr>
        <p:spPr>
          <a:xfrm>
            <a:off x="1980009" y="7991661"/>
            <a:ext cx="17496961" cy="14519154"/>
          </a:xfrm>
        </p:spPr>
        <p:txBody>
          <a:bodyPr/>
          <a:lstStyle>
            <a:lvl1pPr>
              <a:defRPr sz="9073"/>
            </a:lvl1pPr>
            <a:lvl2pPr>
              <a:defRPr sz="7541"/>
            </a:lvl2pPr>
            <a:lvl3pPr>
              <a:defRPr sz="6834"/>
            </a:lvl3pPr>
            <a:lvl4pPr>
              <a:defRPr sz="6009"/>
            </a:lvl4pPr>
            <a:lvl5pPr>
              <a:defRPr sz="6009"/>
            </a:lvl5pPr>
            <a:lvl6pPr>
              <a:defRPr sz="6009"/>
            </a:lvl6pPr>
            <a:lvl7pPr>
              <a:defRPr sz="6009"/>
            </a:lvl7pPr>
            <a:lvl8pPr>
              <a:defRPr sz="6009"/>
            </a:lvl8pPr>
            <a:lvl9pPr>
              <a:defRPr sz="600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116376" y="5640829"/>
            <a:ext cx="17503833" cy="2350830"/>
          </a:xfrm>
        </p:spPr>
        <p:txBody>
          <a:bodyPr anchor="b"/>
          <a:lstStyle>
            <a:lvl1pPr marL="0" indent="0">
              <a:buNone/>
              <a:defRPr sz="9073" b="1"/>
            </a:lvl1pPr>
            <a:lvl2pPr marL="1735094" indent="0">
              <a:buNone/>
              <a:defRPr sz="7541" b="1"/>
            </a:lvl2pPr>
            <a:lvl3pPr marL="3470187" indent="0">
              <a:buNone/>
              <a:defRPr sz="6834" b="1"/>
            </a:lvl3pPr>
            <a:lvl4pPr marL="5205277" indent="0">
              <a:buNone/>
              <a:defRPr sz="6009" b="1"/>
            </a:lvl4pPr>
            <a:lvl5pPr marL="6940374" indent="0">
              <a:buNone/>
              <a:defRPr sz="6009" b="1"/>
            </a:lvl5pPr>
            <a:lvl6pPr marL="8675467" indent="0">
              <a:buNone/>
              <a:defRPr sz="6009" b="1"/>
            </a:lvl6pPr>
            <a:lvl7pPr marL="10410561" indent="0">
              <a:buNone/>
              <a:defRPr sz="6009" b="1"/>
            </a:lvl7pPr>
            <a:lvl8pPr marL="12145658" indent="0">
              <a:buNone/>
              <a:defRPr sz="6009" b="1"/>
            </a:lvl8pPr>
            <a:lvl9pPr marL="13880749" indent="0">
              <a:buNone/>
              <a:defRPr sz="6009" b="1"/>
            </a:lvl9pPr>
          </a:lstStyle>
          <a:p>
            <a:pPr lvl="0"/>
            <a:r>
              <a:rPr lang="en-US"/>
              <a:t>Click to edit Master text styles</a:t>
            </a:r>
          </a:p>
        </p:txBody>
      </p:sp>
      <p:sp>
        <p:nvSpPr>
          <p:cNvPr id="6" name="Content Placeholder 5"/>
          <p:cNvSpPr>
            <a:spLocks noGrp="1"/>
          </p:cNvSpPr>
          <p:nvPr>
            <p:ph sz="quarter" idx="4"/>
          </p:nvPr>
        </p:nvSpPr>
        <p:spPr>
          <a:xfrm>
            <a:off x="20116376" y="7991661"/>
            <a:ext cx="17503833" cy="14519154"/>
          </a:xfrm>
        </p:spPr>
        <p:txBody>
          <a:bodyPr/>
          <a:lstStyle>
            <a:lvl1pPr>
              <a:defRPr sz="9073"/>
            </a:lvl1pPr>
            <a:lvl2pPr>
              <a:defRPr sz="7541"/>
            </a:lvl2pPr>
            <a:lvl3pPr>
              <a:defRPr sz="6834"/>
            </a:lvl3pPr>
            <a:lvl4pPr>
              <a:defRPr sz="6009"/>
            </a:lvl4pPr>
            <a:lvl5pPr>
              <a:defRPr sz="6009"/>
            </a:lvl5pPr>
            <a:lvl6pPr>
              <a:defRPr sz="6009"/>
            </a:lvl6pPr>
            <a:lvl7pPr>
              <a:defRPr sz="6009"/>
            </a:lvl7pPr>
            <a:lvl8pPr>
              <a:defRPr sz="6009"/>
            </a:lvl8pPr>
            <a:lvl9pPr>
              <a:defRPr sz="600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303760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5788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20621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0040" y="1003333"/>
            <a:ext cx="13028189" cy="4269995"/>
          </a:xfrm>
        </p:spPr>
        <p:txBody>
          <a:bodyPr anchor="b"/>
          <a:lstStyle>
            <a:lvl1pPr algn="l">
              <a:defRPr sz="7541" b="1"/>
            </a:lvl1pPr>
          </a:lstStyle>
          <a:p>
            <a:r>
              <a:rPr lang="en-US"/>
              <a:t>Click to edit Master title style</a:t>
            </a:r>
          </a:p>
        </p:txBody>
      </p:sp>
      <p:sp>
        <p:nvSpPr>
          <p:cNvPr id="3" name="Content Placeholder 2"/>
          <p:cNvSpPr>
            <a:spLocks noGrp="1"/>
          </p:cNvSpPr>
          <p:nvPr>
            <p:ph idx="1"/>
          </p:nvPr>
        </p:nvSpPr>
        <p:spPr>
          <a:xfrm>
            <a:off x="15482575" y="1003338"/>
            <a:ext cx="22137605" cy="21507480"/>
          </a:xfrm>
        </p:spPr>
        <p:txBody>
          <a:bodyPr/>
          <a:lstStyle>
            <a:lvl1pPr>
              <a:defRPr sz="12254"/>
            </a:lvl1pPr>
            <a:lvl2pPr>
              <a:defRPr sz="10605"/>
            </a:lvl2pPr>
            <a:lvl3pPr>
              <a:defRPr sz="9073"/>
            </a:lvl3pPr>
            <a:lvl4pPr>
              <a:defRPr sz="7541"/>
            </a:lvl4pPr>
            <a:lvl5pPr>
              <a:defRPr sz="7541"/>
            </a:lvl5pPr>
            <a:lvl6pPr>
              <a:defRPr sz="7541"/>
            </a:lvl6pPr>
            <a:lvl7pPr>
              <a:defRPr sz="7541"/>
            </a:lvl7pPr>
            <a:lvl8pPr>
              <a:defRPr sz="7541"/>
            </a:lvl8pPr>
            <a:lvl9pPr>
              <a:defRPr sz="754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80040" y="5273335"/>
            <a:ext cx="13028189" cy="17237485"/>
          </a:xfrm>
        </p:spPr>
        <p:txBody>
          <a:bodyPr/>
          <a:lstStyle>
            <a:lvl1pPr marL="0" indent="0">
              <a:buNone/>
              <a:defRPr sz="5302"/>
            </a:lvl1pPr>
            <a:lvl2pPr marL="1735094" indent="0">
              <a:buNone/>
              <a:defRPr sz="4478"/>
            </a:lvl2pPr>
            <a:lvl3pPr marL="3470187" indent="0">
              <a:buNone/>
              <a:defRPr sz="3888"/>
            </a:lvl3pPr>
            <a:lvl4pPr marL="5205277" indent="0">
              <a:buNone/>
              <a:defRPr sz="3417"/>
            </a:lvl4pPr>
            <a:lvl5pPr marL="6940374" indent="0">
              <a:buNone/>
              <a:defRPr sz="3417"/>
            </a:lvl5pPr>
            <a:lvl6pPr marL="8675467" indent="0">
              <a:buNone/>
              <a:defRPr sz="3417"/>
            </a:lvl6pPr>
            <a:lvl7pPr marL="10410561" indent="0">
              <a:buNone/>
              <a:defRPr sz="3417"/>
            </a:lvl7pPr>
            <a:lvl8pPr marL="12145658" indent="0">
              <a:buNone/>
              <a:defRPr sz="3417"/>
            </a:lvl8pPr>
            <a:lvl9pPr marL="13880749" indent="0">
              <a:buNone/>
              <a:defRPr sz="3417"/>
            </a:lvl9pPr>
          </a:lstStyle>
          <a:p>
            <a:pPr lvl="0"/>
            <a:r>
              <a:rPr lang="en-US"/>
              <a:t>Click to edit Master text styles</a:t>
            </a:r>
          </a:p>
        </p:txBody>
      </p:sp>
      <p:sp>
        <p:nvSpPr>
          <p:cNvPr id="5" name="Date Placeholder 4"/>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53515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61916" y="17639983"/>
            <a:ext cx="23760113" cy="2082500"/>
          </a:xfrm>
        </p:spPr>
        <p:txBody>
          <a:bodyPr anchor="b"/>
          <a:lstStyle>
            <a:lvl1pPr algn="l">
              <a:defRPr sz="7541" b="1"/>
            </a:lvl1pPr>
          </a:lstStyle>
          <a:p>
            <a:r>
              <a:rPr lang="en-US"/>
              <a:t>Click to edit Master title style</a:t>
            </a:r>
          </a:p>
        </p:txBody>
      </p:sp>
      <p:sp>
        <p:nvSpPr>
          <p:cNvPr id="3" name="Picture Placeholder 2"/>
          <p:cNvSpPr>
            <a:spLocks noGrp="1"/>
          </p:cNvSpPr>
          <p:nvPr>
            <p:ph type="pic" idx="1"/>
          </p:nvPr>
        </p:nvSpPr>
        <p:spPr>
          <a:xfrm>
            <a:off x="7761916" y="2251664"/>
            <a:ext cx="23760113" cy="15119985"/>
          </a:xfrm>
        </p:spPr>
        <p:txBody>
          <a:bodyPr/>
          <a:lstStyle>
            <a:lvl1pPr marL="0" indent="0">
              <a:buNone/>
              <a:defRPr sz="12254"/>
            </a:lvl1pPr>
            <a:lvl2pPr marL="1735094" indent="0">
              <a:buNone/>
              <a:defRPr sz="10605"/>
            </a:lvl2pPr>
            <a:lvl3pPr marL="3470187" indent="0">
              <a:buNone/>
              <a:defRPr sz="9073"/>
            </a:lvl3pPr>
            <a:lvl4pPr marL="5205277" indent="0">
              <a:buNone/>
              <a:defRPr sz="7541"/>
            </a:lvl4pPr>
            <a:lvl5pPr marL="6940374" indent="0">
              <a:buNone/>
              <a:defRPr sz="7541"/>
            </a:lvl5pPr>
            <a:lvl6pPr marL="8675467" indent="0">
              <a:buNone/>
              <a:defRPr sz="7541"/>
            </a:lvl6pPr>
            <a:lvl7pPr marL="10410561" indent="0">
              <a:buNone/>
              <a:defRPr sz="7541"/>
            </a:lvl7pPr>
            <a:lvl8pPr marL="12145658" indent="0">
              <a:buNone/>
              <a:defRPr sz="7541"/>
            </a:lvl8pPr>
            <a:lvl9pPr marL="13880749" indent="0">
              <a:buNone/>
              <a:defRPr sz="7541"/>
            </a:lvl9pPr>
          </a:lstStyle>
          <a:p>
            <a:endParaRPr lang="en-US" dirty="0"/>
          </a:p>
        </p:txBody>
      </p:sp>
      <p:sp>
        <p:nvSpPr>
          <p:cNvPr id="4" name="Text Placeholder 3"/>
          <p:cNvSpPr>
            <a:spLocks noGrp="1"/>
          </p:cNvSpPr>
          <p:nvPr>
            <p:ph type="body" sz="half" idx="2"/>
          </p:nvPr>
        </p:nvSpPr>
        <p:spPr>
          <a:xfrm>
            <a:off x="7761916" y="19722484"/>
            <a:ext cx="23760113" cy="2957495"/>
          </a:xfrm>
        </p:spPr>
        <p:txBody>
          <a:bodyPr/>
          <a:lstStyle>
            <a:lvl1pPr marL="0" indent="0">
              <a:buNone/>
              <a:defRPr sz="5302"/>
            </a:lvl1pPr>
            <a:lvl2pPr marL="1735094" indent="0">
              <a:buNone/>
              <a:defRPr sz="4478"/>
            </a:lvl2pPr>
            <a:lvl3pPr marL="3470187" indent="0">
              <a:buNone/>
              <a:defRPr sz="3888"/>
            </a:lvl3pPr>
            <a:lvl4pPr marL="5205277" indent="0">
              <a:buNone/>
              <a:defRPr sz="3417"/>
            </a:lvl4pPr>
            <a:lvl5pPr marL="6940374" indent="0">
              <a:buNone/>
              <a:defRPr sz="3417"/>
            </a:lvl5pPr>
            <a:lvl6pPr marL="8675467" indent="0">
              <a:buNone/>
              <a:defRPr sz="3417"/>
            </a:lvl6pPr>
            <a:lvl7pPr marL="10410561" indent="0">
              <a:buNone/>
              <a:defRPr sz="3417"/>
            </a:lvl7pPr>
            <a:lvl8pPr marL="12145658" indent="0">
              <a:buNone/>
              <a:defRPr sz="3417"/>
            </a:lvl8pPr>
            <a:lvl9pPr marL="13880749" indent="0">
              <a:buNone/>
              <a:defRPr sz="3417"/>
            </a:lvl9pPr>
          </a:lstStyle>
          <a:p>
            <a:pPr lvl="0"/>
            <a:r>
              <a:rPr lang="en-US"/>
              <a:t>Click to edit Master text styles</a:t>
            </a:r>
          </a:p>
        </p:txBody>
      </p:sp>
      <p:sp>
        <p:nvSpPr>
          <p:cNvPr id="5" name="Date Placeholder 4"/>
          <p:cNvSpPr>
            <a:spLocks noGrp="1"/>
          </p:cNvSpPr>
          <p:nvPr>
            <p:ph type="dt" sz="half" idx="10"/>
          </p:nvPr>
        </p:nvSpPr>
        <p:spPr/>
        <p:txBody>
          <a:bodyPr/>
          <a:lstStyle/>
          <a:p>
            <a:fld id="{CF493A22-F38F-43ED-ABEF-5D4A7A2F0F97}" type="datetimeFigureOut">
              <a:rPr lang="en-US" smtClean="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334143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11" y="1009167"/>
            <a:ext cx="35640170" cy="4199996"/>
          </a:xfrm>
          <a:prstGeom prst="rect">
            <a:avLst/>
          </a:prstGeom>
        </p:spPr>
        <p:txBody>
          <a:bodyPr vert="horz" lIns="294506" tIns="147263" rIns="294506" bIns="147263" rtlCol="0" anchor="ctr">
            <a:normAutofit/>
          </a:bodyPr>
          <a:lstStyle/>
          <a:p>
            <a:r>
              <a:rPr lang="en-US"/>
              <a:t>Click to edit Master title style</a:t>
            </a:r>
          </a:p>
        </p:txBody>
      </p:sp>
      <p:sp>
        <p:nvSpPr>
          <p:cNvPr id="3" name="Text Placeholder 2"/>
          <p:cNvSpPr>
            <a:spLocks noGrp="1"/>
          </p:cNvSpPr>
          <p:nvPr>
            <p:ph type="body" idx="1"/>
          </p:nvPr>
        </p:nvSpPr>
        <p:spPr>
          <a:xfrm>
            <a:off x="1980011" y="5880000"/>
            <a:ext cx="35640170" cy="16630818"/>
          </a:xfrm>
          <a:prstGeom prst="rect">
            <a:avLst/>
          </a:prstGeom>
        </p:spPr>
        <p:txBody>
          <a:bodyPr vert="horz" lIns="294506" tIns="147263" rIns="294506" bIns="14726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80009" y="23356648"/>
            <a:ext cx="9240044" cy="1341665"/>
          </a:xfrm>
          <a:prstGeom prst="rect">
            <a:avLst/>
          </a:prstGeom>
        </p:spPr>
        <p:txBody>
          <a:bodyPr vert="horz" lIns="294506" tIns="147263" rIns="294506" bIns="147263" rtlCol="0" anchor="ctr"/>
          <a:lstStyle>
            <a:lvl1pPr algn="l">
              <a:defRPr sz="4478">
                <a:solidFill>
                  <a:schemeClr val="tx1">
                    <a:tint val="75000"/>
                  </a:schemeClr>
                </a:solidFill>
              </a:defRPr>
            </a:lvl1pPr>
          </a:lstStyle>
          <a:p>
            <a:fld id="{CF493A22-F38F-43ED-ABEF-5D4A7A2F0F97}" type="datetimeFigureOut">
              <a:rPr lang="en-US" smtClean="0"/>
              <a:pPr/>
              <a:t>6/11/2025</a:t>
            </a:fld>
            <a:endParaRPr lang="en-US" dirty="0"/>
          </a:p>
        </p:txBody>
      </p:sp>
      <p:sp>
        <p:nvSpPr>
          <p:cNvPr id="5" name="Footer Placeholder 4"/>
          <p:cNvSpPr>
            <a:spLocks noGrp="1"/>
          </p:cNvSpPr>
          <p:nvPr>
            <p:ph type="ftr" sz="quarter" idx="3"/>
          </p:nvPr>
        </p:nvSpPr>
        <p:spPr>
          <a:xfrm>
            <a:off x="13530066" y="23356648"/>
            <a:ext cx="12540060" cy="1341665"/>
          </a:xfrm>
          <a:prstGeom prst="rect">
            <a:avLst/>
          </a:prstGeom>
        </p:spPr>
        <p:txBody>
          <a:bodyPr vert="horz" lIns="294506" tIns="147263" rIns="294506" bIns="147263" rtlCol="0" anchor="ctr"/>
          <a:lstStyle>
            <a:lvl1pPr algn="ctr">
              <a:defRPr sz="447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8380135" y="23356648"/>
            <a:ext cx="9240044" cy="1341665"/>
          </a:xfrm>
          <a:prstGeom prst="rect">
            <a:avLst/>
          </a:prstGeom>
        </p:spPr>
        <p:txBody>
          <a:bodyPr vert="horz" lIns="294506" tIns="147263" rIns="294506" bIns="147263" rtlCol="0" anchor="ctr"/>
          <a:lstStyle>
            <a:lvl1pPr algn="r">
              <a:defRPr sz="4478">
                <a:solidFill>
                  <a:schemeClr val="tx1">
                    <a:tint val="75000"/>
                  </a:schemeClr>
                </a:solidFill>
              </a:defRPr>
            </a:lvl1p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110855886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3470187" rtl="0" eaLnBrk="1" latinLnBrk="0" hangingPunct="1">
        <a:spcBef>
          <a:spcPct val="0"/>
        </a:spcBef>
        <a:buNone/>
        <a:defRPr sz="16732" kern="1200">
          <a:solidFill>
            <a:schemeClr val="tx1"/>
          </a:solidFill>
          <a:latin typeface="+mj-lt"/>
          <a:ea typeface="+mj-ea"/>
          <a:cs typeface="+mj-cs"/>
        </a:defRPr>
      </a:lvl1pPr>
    </p:titleStyle>
    <p:bodyStyle>
      <a:lvl1pPr marL="1301329" indent="-1301329" algn="l" defTabSz="3470187" rtl="0" eaLnBrk="1" latinLnBrk="0" hangingPunct="1">
        <a:spcBef>
          <a:spcPct val="20000"/>
        </a:spcBef>
        <a:buFont typeface="Arial" pitchFamily="34" charset="0"/>
        <a:buChar char="•"/>
        <a:defRPr sz="12254" kern="1200">
          <a:solidFill>
            <a:schemeClr val="tx1"/>
          </a:solidFill>
          <a:latin typeface="+mn-lt"/>
          <a:ea typeface="+mn-ea"/>
          <a:cs typeface="+mn-cs"/>
        </a:defRPr>
      </a:lvl1pPr>
      <a:lvl2pPr marL="2819531" indent="-1084428" algn="l" defTabSz="3470187" rtl="0" eaLnBrk="1" latinLnBrk="0" hangingPunct="1">
        <a:spcBef>
          <a:spcPct val="20000"/>
        </a:spcBef>
        <a:buFont typeface="Arial" pitchFamily="34" charset="0"/>
        <a:buChar char="–"/>
        <a:defRPr sz="10605" kern="1200">
          <a:solidFill>
            <a:schemeClr val="tx1"/>
          </a:solidFill>
          <a:latin typeface="+mn-lt"/>
          <a:ea typeface="+mn-ea"/>
          <a:cs typeface="+mn-cs"/>
        </a:defRPr>
      </a:lvl2pPr>
      <a:lvl3pPr marL="4337736" indent="-867553" algn="l" defTabSz="3470187" rtl="0" eaLnBrk="1" latinLnBrk="0" hangingPunct="1">
        <a:spcBef>
          <a:spcPct val="20000"/>
        </a:spcBef>
        <a:buFont typeface="Arial" pitchFamily="34" charset="0"/>
        <a:buChar char="•"/>
        <a:defRPr sz="9073" kern="1200">
          <a:solidFill>
            <a:schemeClr val="tx1"/>
          </a:solidFill>
          <a:latin typeface="+mn-lt"/>
          <a:ea typeface="+mn-ea"/>
          <a:cs typeface="+mn-cs"/>
        </a:defRPr>
      </a:lvl3pPr>
      <a:lvl4pPr marL="6072825"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4pPr>
      <a:lvl5pPr marL="7807927"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5pPr>
      <a:lvl6pPr marL="9543016"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6pPr>
      <a:lvl7pPr marL="11278110"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7pPr>
      <a:lvl8pPr marL="13013203"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8pPr>
      <a:lvl9pPr marL="14748297" indent="-867553" algn="l" defTabSz="3470187" rtl="0" eaLnBrk="1" latinLnBrk="0" hangingPunct="1">
        <a:spcBef>
          <a:spcPct val="20000"/>
        </a:spcBef>
        <a:buFont typeface="Arial" pitchFamily="34" charset="0"/>
        <a:buChar char="•"/>
        <a:defRPr sz="7541" kern="1200">
          <a:solidFill>
            <a:schemeClr val="tx1"/>
          </a:solidFill>
          <a:latin typeface="+mn-lt"/>
          <a:ea typeface="+mn-ea"/>
          <a:cs typeface="+mn-cs"/>
        </a:defRPr>
      </a:lvl9pPr>
    </p:bodyStyle>
    <p:otherStyle>
      <a:defPPr>
        <a:defRPr lang="en-US"/>
      </a:defPPr>
      <a:lvl1pPr marL="0" algn="l" defTabSz="3470187" rtl="0" eaLnBrk="1" latinLnBrk="0" hangingPunct="1">
        <a:defRPr sz="6834" kern="1200">
          <a:solidFill>
            <a:schemeClr val="tx1"/>
          </a:solidFill>
          <a:latin typeface="+mn-lt"/>
          <a:ea typeface="+mn-ea"/>
          <a:cs typeface="+mn-cs"/>
        </a:defRPr>
      </a:lvl1pPr>
      <a:lvl2pPr marL="1735094" algn="l" defTabSz="3470187" rtl="0" eaLnBrk="1" latinLnBrk="0" hangingPunct="1">
        <a:defRPr sz="6834" kern="1200">
          <a:solidFill>
            <a:schemeClr val="tx1"/>
          </a:solidFill>
          <a:latin typeface="+mn-lt"/>
          <a:ea typeface="+mn-ea"/>
          <a:cs typeface="+mn-cs"/>
        </a:defRPr>
      </a:lvl2pPr>
      <a:lvl3pPr marL="3470187" algn="l" defTabSz="3470187" rtl="0" eaLnBrk="1" latinLnBrk="0" hangingPunct="1">
        <a:defRPr sz="6834" kern="1200">
          <a:solidFill>
            <a:schemeClr val="tx1"/>
          </a:solidFill>
          <a:latin typeface="+mn-lt"/>
          <a:ea typeface="+mn-ea"/>
          <a:cs typeface="+mn-cs"/>
        </a:defRPr>
      </a:lvl3pPr>
      <a:lvl4pPr marL="5205277" algn="l" defTabSz="3470187" rtl="0" eaLnBrk="1" latinLnBrk="0" hangingPunct="1">
        <a:defRPr sz="6834" kern="1200">
          <a:solidFill>
            <a:schemeClr val="tx1"/>
          </a:solidFill>
          <a:latin typeface="+mn-lt"/>
          <a:ea typeface="+mn-ea"/>
          <a:cs typeface="+mn-cs"/>
        </a:defRPr>
      </a:lvl4pPr>
      <a:lvl5pPr marL="6940374" algn="l" defTabSz="3470187" rtl="0" eaLnBrk="1" latinLnBrk="0" hangingPunct="1">
        <a:defRPr sz="6834" kern="1200">
          <a:solidFill>
            <a:schemeClr val="tx1"/>
          </a:solidFill>
          <a:latin typeface="+mn-lt"/>
          <a:ea typeface="+mn-ea"/>
          <a:cs typeface="+mn-cs"/>
        </a:defRPr>
      </a:lvl5pPr>
      <a:lvl6pPr marL="8675467" algn="l" defTabSz="3470187" rtl="0" eaLnBrk="1" latinLnBrk="0" hangingPunct="1">
        <a:defRPr sz="6834" kern="1200">
          <a:solidFill>
            <a:schemeClr val="tx1"/>
          </a:solidFill>
          <a:latin typeface="+mn-lt"/>
          <a:ea typeface="+mn-ea"/>
          <a:cs typeface="+mn-cs"/>
        </a:defRPr>
      </a:lvl6pPr>
      <a:lvl7pPr marL="10410561" algn="l" defTabSz="3470187" rtl="0" eaLnBrk="1" latinLnBrk="0" hangingPunct="1">
        <a:defRPr sz="6834" kern="1200">
          <a:solidFill>
            <a:schemeClr val="tx1"/>
          </a:solidFill>
          <a:latin typeface="+mn-lt"/>
          <a:ea typeface="+mn-ea"/>
          <a:cs typeface="+mn-cs"/>
        </a:defRPr>
      </a:lvl7pPr>
      <a:lvl8pPr marL="12145658" algn="l" defTabSz="3470187" rtl="0" eaLnBrk="1" latinLnBrk="0" hangingPunct="1">
        <a:defRPr sz="6834" kern="1200">
          <a:solidFill>
            <a:schemeClr val="tx1"/>
          </a:solidFill>
          <a:latin typeface="+mn-lt"/>
          <a:ea typeface="+mn-ea"/>
          <a:cs typeface="+mn-cs"/>
        </a:defRPr>
      </a:lvl8pPr>
      <a:lvl9pPr marL="13880749" algn="l" defTabSz="3470187" rtl="0" eaLnBrk="1" latinLnBrk="0" hangingPunct="1">
        <a:defRPr sz="68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lask.palletsprojects.com/" TargetMode="External"/><Relationship Id="rId7" Type="http://schemas.openxmlformats.org/officeDocument/2006/relationships/image" Target="../media/image2.png"/><Relationship Id="rId2" Type="http://schemas.openxmlformats.org/officeDocument/2006/relationships/hyperlink" Target="https://www.raspberrypi.org/documentation/"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stackoverflow.com/" TargetMode="External"/><Relationship Id="rId4" Type="http://schemas.openxmlformats.org/officeDocument/2006/relationships/hyperlink" Target="https://docs.python.org/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
            <a:ext cx="39600188" cy="3733330"/>
          </a:xfrm>
          <a:prstGeom prst="rect">
            <a:avLst/>
          </a:prstGeom>
          <a:solidFill>
            <a:srgbClr val="433AF0"/>
          </a:solidFill>
        </p:spPr>
        <p:style>
          <a:lnRef idx="2">
            <a:schemeClr val="accent5">
              <a:shade val="50000"/>
            </a:schemeClr>
          </a:lnRef>
          <a:fillRef idx="1">
            <a:schemeClr val="accent5"/>
          </a:fillRef>
          <a:effectRef idx="0">
            <a:schemeClr val="accent5"/>
          </a:effectRef>
          <a:fontRef idx="minor">
            <a:schemeClr val="lt1"/>
          </a:fontRef>
        </p:style>
        <p:txBody>
          <a:bodyPr lIns="77984" tIns="38992" rIns="77984" bIns="38992" rtlCol="0" anchor="ctr"/>
          <a:lstStyle/>
          <a:p>
            <a:pPr algn="ctr"/>
            <a:endParaRPr lang="en-US" sz="8576" dirty="0"/>
          </a:p>
        </p:txBody>
      </p:sp>
      <p:sp>
        <p:nvSpPr>
          <p:cNvPr id="10" name="Rectangle 9"/>
          <p:cNvSpPr/>
          <p:nvPr/>
        </p:nvSpPr>
        <p:spPr>
          <a:xfrm>
            <a:off x="2722731" y="5475429"/>
            <a:ext cx="7869144" cy="18186257"/>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77984" tIns="38992" rIns="77984" bIns="38992" rtlCol="0" anchor="ctr"/>
          <a:lstStyle/>
          <a:p>
            <a:pPr algn="ctr"/>
            <a:endParaRPr lang="en-US" sz="8576" dirty="0"/>
          </a:p>
        </p:txBody>
      </p:sp>
      <p:sp>
        <p:nvSpPr>
          <p:cNvPr id="17" name="Rectangle 16"/>
          <p:cNvSpPr/>
          <p:nvPr/>
        </p:nvSpPr>
        <p:spPr>
          <a:xfrm>
            <a:off x="11365481" y="5475429"/>
            <a:ext cx="7869144" cy="18199982"/>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77984" tIns="38992" rIns="77984" bIns="38992" rtlCol="0" anchor="ctr"/>
          <a:lstStyle/>
          <a:p>
            <a:pPr algn="ctr"/>
            <a:endParaRPr lang="en-US" sz="8576" dirty="0"/>
          </a:p>
        </p:txBody>
      </p:sp>
      <p:sp>
        <p:nvSpPr>
          <p:cNvPr id="18" name="Rectangle 17"/>
          <p:cNvSpPr/>
          <p:nvPr/>
        </p:nvSpPr>
        <p:spPr>
          <a:xfrm>
            <a:off x="20157960" y="5461704"/>
            <a:ext cx="7869144" cy="18199982"/>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77984" tIns="38992" rIns="77984" bIns="38992" rtlCol="0" anchor="ctr"/>
          <a:lstStyle/>
          <a:p>
            <a:pPr algn="ctr"/>
            <a:endParaRPr lang="en-US" sz="8576" dirty="0"/>
          </a:p>
        </p:txBody>
      </p:sp>
      <p:sp>
        <p:nvSpPr>
          <p:cNvPr id="19" name="Rectangle 18"/>
          <p:cNvSpPr/>
          <p:nvPr/>
        </p:nvSpPr>
        <p:spPr>
          <a:xfrm>
            <a:off x="28900529" y="5417096"/>
            <a:ext cx="7869144" cy="1824459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77984" tIns="38992" rIns="77984" bIns="38992" rtlCol="0" anchor="ctr"/>
          <a:lstStyle/>
          <a:p>
            <a:pPr algn="ctr"/>
            <a:endParaRPr lang="en-US" sz="8576" dirty="0"/>
          </a:p>
        </p:txBody>
      </p:sp>
      <p:cxnSp>
        <p:nvCxnSpPr>
          <p:cNvPr id="21" name="Straight Connector 20"/>
          <p:cNvCxnSpPr>
            <a:cxnSpLocks/>
          </p:cNvCxnSpPr>
          <p:nvPr/>
        </p:nvCxnSpPr>
        <p:spPr>
          <a:xfrm>
            <a:off x="0" y="4145725"/>
            <a:ext cx="39600188" cy="81642"/>
          </a:xfrm>
          <a:prstGeom prst="line">
            <a:avLst/>
          </a:prstGeom>
          <a:ln w="161925">
            <a:solidFill>
              <a:srgbClr val="222C8A"/>
            </a:solidFill>
          </a:ln>
        </p:spPr>
        <p:style>
          <a:lnRef idx="2">
            <a:schemeClr val="accent2"/>
          </a:lnRef>
          <a:fillRef idx="0">
            <a:schemeClr val="accent2"/>
          </a:fillRef>
          <a:effectRef idx="1">
            <a:schemeClr val="accent2"/>
          </a:effectRef>
          <a:fontRef idx="minor">
            <a:schemeClr val="tx1"/>
          </a:fontRef>
        </p:style>
      </p:cxnSp>
      <p:sp>
        <p:nvSpPr>
          <p:cNvPr id="22" name="TextBox 21"/>
          <p:cNvSpPr txBox="1"/>
          <p:nvPr/>
        </p:nvSpPr>
        <p:spPr>
          <a:xfrm>
            <a:off x="5973030" y="563364"/>
            <a:ext cx="27743915" cy="1075365"/>
          </a:xfrm>
          <a:prstGeom prst="rect">
            <a:avLst/>
          </a:prstGeom>
          <a:noFill/>
        </p:spPr>
        <p:txBody>
          <a:bodyPr wrap="square" lIns="77984" tIns="38992" rIns="77984" bIns="38992" rtlCol="0">
            <a:spAutoFit/>
          </a:bodyPr>
          <a:lstStyle/>
          <a:p>
            <a:pPr algn="ctr">
              <a:lnSpc>
                <a:spcPts val="7541"/>
              </a:lnSpc>
            </a:pPr>
            <a:r>
              <a:rPr lang="tr-TR" sz="8130" b="1" dirty="0">
                <a:solidFill>
                  <a:schemeClr val="bg1"/>
                </a:solidFill>
              </a:rPr>
              <a:t>AR-GE Merkezleri İçin Entegre Raspberry Pi</a:t>
            </a:r>
            <a:endParaRPr lang="en-US" sz="8576" dirty="0"/>
          </a:p>
        </p:txBody>
      </p:sp>
      <p:sp>
        <p:nvSpPr>
          <p:cNvPr id="23" name="TextBox 22"/>
          <p:cNvSpPr txBox="1"/>
          <p:nvPr/>
        </p:nvSpPr>
        <p:spPr>
          <a:xfrm>
            <a:off x="9120223" y="2000499"/>
            <a:ext cx="21543996" cy="1672515"/>
          </a:xfrm>
          <a:prstGeom prst="rect">
            <a:avLst/>
          </a:prstGeom>
          <a:noFill/>
        </p:spPr>
        <p:txBody>
          <a:bodyPr wrap="square" lIns="77984" tIns="38992" rIns="77984" bIns="38992" rtlCol="0">
            <a:spAutoFit/>
          </a:bodyPr>
          <a:lstStyle/>
          <a:p>
            <a:pPr algn="ctr">
              <a:spcBef>
                <a:spcPts val="707"/>
              </a:spcBef>
              <a:spcAft>
                <a:spcPts val="707"/>
              </a:spcAft>
            </a:pPr>
            <a:r>
              <a:rPr lang="tr-TR" sz="4595" b="1" noProof="1">
                <a:solidFill>
                  <a:schemeClr val="bg1"/>
                </a:solidFill>
              </a:rPr>
              <a:t>Proje Ekibi: </a:t>
            </a:r>
            <a:r>
              <a:rPr lang="tr-TR" sz="4595" noProof="1">
                <a:solidFill>
                  <a:schemeClr val="bg1"/>
                </a:solidFill>
              </a:rPr>
              <a:t>Hasan Koyuncu, Orhan Bora Arslan</a:t>
            </a:r>
          </a:p>
          <a:p>
            <a:pPr algn="ctr">
              <a:spcBef>
                <a:spcPts val="707"/>
              </a:spcBef>
              <a:spcAft>
                <a:spcPts val="707"/>
              </a:spcAft>
            </a:pPr>
            <a:r>
              <a:rPr lang="tr-TR" sz="4595" b="1" noProof="1">
                <a:solidFill>
                  <a:schemeClr val="bg1"/>
                </a:solidFill>
              </a:rPr>
              <a:t>Danışman:</a:t>
            </a:r>
            <a:r>
              <a:rPr lang="tr-TR" sz="4595" noProof="1">
                <a:solidFill>
                  <a:schemeClr val="bg1"/>
                </a:solidFill>
              </a:rPr>
              <a:t>  </a:t>
            </a:r>
            <a:r>
              <a:rPr lang="de-DE" sz="4595" noProof="1">
                <a:solidFill>
                  <a:schemeClr val="bg1"/>
                </a:solidFill>
              </a:rPr>
              <a:t>Prof. Dr. Murat Erşen BERBERLER</a:t>
            </a:r>
            <a:endParaRPr lang="tr-TR" sz="4595" noProof="1">
              <a:solidFill>
                <a:schemeClr val="bg1"/>
              </a:solidFill>
            </a:endParaRPr>
          </a:p>
        </p:txBody>
      </p:sp>
      <p:graphicFrame>
        <p:nvGraphicFramePr>
          <p:cNvPr id="25" name="Table 24"/>
          <p:cNvGraphicFramePr>
            <a:graphicFrameLocks noGrp="1"/>
          </p:cNvGraphicFramePr>
          <p:nvPr>
            <p:extLst>
              <p:ext uri="{D42A27DB-BD31-4B8C-83A1-F6EECF244321}">
                <p14:modId xmlns:p14="http://schemas.microsoft.com/office/powerpoint/2010/main" val="2262072281"/>
              </p:ext>
            </p:extLst>
          </p:nvPr>
        </p:nvGraphicFramePr>
        <p:xfrm>
          <a:off x="3022194" y="5781510"/>
          <a:ext cx="7211996" cy="3907232"/>
        </p:xfrm>
        <a:graphic>
          <a:graphicData uri="http://schemas.openxmlformats.org/drawingml/2006/table">
            <a:tbl>
              <a:tblPr firstRow="1" bandRow="1">
                <a:tableStyleId>{69012ECD-51FC-41F1-AA8D-1B2483CD663E}</a:tableStyleId>
              </a:tblPr>
              <a:tblGrid>
                <a:gridCol w="7211996">
                  <a:extLst>
                    <a:ext uri="{9D8B030D-6E8A-4147-A177-3AD203B41FA5}">
                      <a16:colId xmlns:a16="http://schemas.microsoft.com/office/drawing/2014/main" val="20000"/>
                    </a:ext>
                  </a:extLst>
                </a:gridCol>
              </a:tblGrid>
              <a:tr h="808074">
                <a:tc>
                  <a:txBody>
                    <a:bodyPr/>
                    <a:lstStyle/>
                    <a:p>
                      <a:pPr algn="ctr"/>
                      <a:r>
                        <a:rPr lang="tr-TR" sz="4100" dirty="0"/>
                        <a:t>Amaç</a:t>
                      </a:r>
                      <a:endParaRPr lang="en-US" sz="4100" dirty="0"/>
                    </a:p>
                  </a:txBody>
                  <a:tcPr marL="84847" marR="84847" marT="35000" marB="35000">
                    <a:solidFill>
                      <a:srgbClr val="433AF0"/>
                    </a:solidFill>
                  </a:tcPr>
                </a:tc>
                <a:extLst>
                  <a:ext uri="{0D108BD9-81ED-4DB2-BD59-A6C34878D82A}">
                    <a16:rowId xmlns:a16="http://schemas.microsoft.com/office/drawing/2014/main" val="10000"/>
                  </a:ext>
                </a:extLst>
              </a:tr>
              <a:tr h="3099158">
                <a:tc>
                  <a:txBody>
                    <a:bodyPr/>
                    <a:lstStyle/>
                    <a:p>
                      <a:pPr algn="just"/>
                      <a:r>
                        <a:rPr lang="tr-TR" sz="2800" dirty="0"/>
                        <a:t>  Bu projede AR-GE merkezlerinde kullanılan araç ve gereçlerin uzaktan ve tek bir merkez üzerinden kontrol edilebilmesini sağlayarak AR-GE süreçlerinin yönetimini kolaylaştırmak amaçlanmaktadır.</a:t>
                      </a:r>
                      <a:endParaRPr lang="en-US" sz="2800" noProof="0" dirty="0"/>
                    </a:p>
                  </a:txBody>
                  <a:tcPr marL="84847" marR="84847" marT="35000" marB="35000"/>
                </a:tc>
                <a:extLst>
                  <a:ext uri="{0D108BD9-81ED-4DB2-BD59-A6C34878D82A}">
                    <a16:rowId xmlns:a16="http://schemas.microsoft.com/office/drawing/2014/main" val="10001"/>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1645833151"/>
              </p:ext>
            </p:extLst>
          </p:nvPr>
        </p:nvGraphicFramePr>
        <p:xfrm>
          <a:off x="2991850" y="10154714"/>
          <a:ext cx="7272677" cy="4693361"/>
        </p:xfrm>
        <a:graphic>
          <a:graphicData uri="http://schemas.openxmlformats.org/drawingml/2006/table">
            <a:tbl>
              <a:tblPr firstRow="1" bandRow="1">
                <a:tableStyleId>{69012ECD-51FC-41F1-AA8D-1B2483CD663E}</a:tableStyleId>
              </a:tblPr>
              <a:tblGrid>
                <a:gridCol w="7272677">
                  <a:extLst>
                    <a:ext uri="{9D8B030D-6E8A-4147-A177-3AD203B41FA5}">
                      <a16:colId xmlns:a16="http://schemas.microsoft.com/office/drawing/2014/main" val="20000"/>
                    </a:ext>
                  </a:extLst>
                </a:gridCol>
              </a:tblGrid>
              <a:tr h="744600">
                <a:tc>
                  <a:txBody>
                    <a:bodyPr/>
                    <a:lstStyle/>
                    <a:p>
                      <a:pPr marL="0" marR="0" indent="0" algn="ctr" defTabSz="2945079" rtl="0" eaLnBrk="1" fontAlgn="auto" latinLnBrk="0" hangingPunct="1">
                        <a:lnSpc>
                          <a:spcPct val="100000"/>
                        </a:lnSpc>
                        <a:spcBef>
                          <a:spcPts val="0"/>
                        </a:spcBef>
                        <a:spcAft>
                          <a:spcPts val="0"/>
                        </a:spcAft>
                        <a:buClrTx/>
                        <a:buSzTx/>
                        <a:buFontTx/>
                        <a:buNone/>
                        <a:tabLst/>
                        <a:defRPr/>
                      </a:pPr>
                      <a:r>
                        <a:rPr lang="tr-TR" sz="4100" b="1" kern="1200" dirty="0">
                          <a:solidFill>
                            <a:schemeClr val="bg1"/>
                          </a:solidFill>
                          <a:latin typeface="+mn-lt"/>
                          <a:ea typeface="+mn-ea"/>
                          <a:cs typeface="+mn-cs"/>
                        </a:rPr>
                        <a:t>Hedefler</a:t>
                      </a:r>
                      <a:endParaRPr lang="en-US" sz="4100" b="1" kern="1200" dirty="0">
                        <a:solidFill>
                          <a:schemeClr val="bg1"/>
                        </a:solidFill>
                        <a:latin typeface="+mn-lt"/>
                        <a:ea typeface="+mn-ea"/>
                        <a:cs typeface="+mn-cs"/>
                      </a:endParaRPr>
                    </a:p>
                  </a:txBody>
                  <a:tcPr marL="84847" marR="84847" marT="35000" marB="35000">
                    <a:solidFill>
                      <a:srgbClr val="433AF0"/>
                    </a:solidFill>
                  </a:tcPr>
                </a:tc>
                <a:extLst>
                  <a:ext uri="{0D108BD9-81ED-4DB2-BD59-A6C34878D82A}">
                    <a16:rowId xmlns:a16="http://schemas.microsoft.com/office/drawing/2014/main" val="10000"/>
                  </a:ext>
                </a:extLst>
              </a:tr>
              <a:tr h="3948761">
                <a:tc>
                  <a:txBody>
                    <a:bodyPr/>
                    <a:lstStyle/>
                    <a:p>
                      <a:pPr marL="0" marR="0" indent="0" algn="l" defTabSz="2945079" rtl="0" eaLnBrk="1" fontAlgn="auto" latinLnBrk="0" hangingPunct="1">
                        <a:lnSpc>
                          <a:spcPct val="100000"/>
                        </a:lnSpc>
                        <a:spcBef>
                          <a:spcPts val="0"/>
                        </a:spcBef>
                        <a:spcAft>
                          <a:spcPts val="0"/>
                        </a:spcAft>
                        <a:buClrTx/>
                        <a:buSzTx/>
                        <a:buFontTx/>
                        <a:buNone/>
                        <a:tabLst/>
                        <a:defRPr/>
                      </a:pPr>
                      <a:r>
                        <a:rPr lang="tr-TR" sz="2700" kern="1200" noProof="0" dirty="0">
                          <a:solidFill>
                            <a:schemeClr val="tx1"/>
                          </a:solidFill>
                          <a:effectLst/>
                          <a:latin typeface="+mn-lt"/>
                          <a:ea typeface="+mn-ea"/>
                          <a:cs typeface="+mn-cs"/>
                        </a:rPr>
                        <a:t>  </a:t>
                      </a:r>
                      <a:r>
                        <a:rPr lang="tr-TR" sz="2800" dirty="0"/>
                        <a:t>Bu projede hedeflediğimiz ana konu AR-GE süreçlerinin yönetimi ve kontrolünün kolaylaştırılmasıdır. Kurulacak modüler yapı sayesinde farklı sektörlerdeki AR-GE gereksinimlerini karşılayacak özelliklerin eklenmesi veya kullanılmayacak modüllerin çıkarılabilmesi hedeflenmektedir. Web arayüzü ve API sayesinde uygulamalara ve sistemlere kolay entegre edilebilir olması sağlanacaktır.</a:t>
                      </a:r>
                      <a:endParaRPr lang="tr-TR" sz="2700" kern="1200" noProof="0" dirty="0">
                        <a:solidFill>
                          <a:schemeClr val="tx1"/>
                        </a:solidFill>
                        <a:effectLst/>
                        <a:latin typeface="+mn-lt"/>
                        <a:ea typeface="+mn-ea"/>
                        <a:cs typeface="+mn-cs"/>
                      </a:endParaRPr>
                    </a:p>
                  </a:txBody>
                  <a:tcPr marL="84847" marR="84847" marT="35000" marB="35000"/>
                </a:tc>
                <a:extLst>
                  <a:ext uri="{0D108BD9-81ED-4DB2-BD59-A6C34878D82A}">
                    <a16:rowId xmlns:a16="http://schemas.microsoft.com/office/drawing/2014/main" val="10001"/>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794739774"/>
              </p:ext>
            </p:extLst>
          </p:nvPr>
        </p:nvGraphicFramePr>
        <p:xfrm>
          <a:off x="11694059" y="5781508"/>
          <a:ext cx="7211996" cy="17670961"/>
        </p:xfrm>
        <a:graphic>
          <a:graphicData uri="http://schemas.openxmlformats.org/drawingml/2006/table">
            <a:tbl>
              <a:tblPr firstRow="1" bandRow="1">
                <a:tableStyleId>{69012ECD-51FC-41F1-AA8D-1B2483CD663E}</a:tableStyleId>
              </a:tblPr>
              <a:tblGrid>
                <a:gridCol w="7211996">
                  <a:extLst>
                    <a:ext uri="{9D8B030D-6E8A-4147-A177-3AD203B41FA5}">
                      <a16:colId xmlns:a16="http://schemas.microsoft.com/office/drawing/2014/main" val="20000"/>
                    </a:ext>
                  </a:extLst>
                </a:gridCol>
              </a:tblGrid>
              <a:tr h="810954">
                <a:tc>
                  <a:txBody>
                    <a:bodyPr/>
                    <a:lstStyle/>
                    <a:p>
                      <a:pPr marL="0" algn="ctr" defTabSz="2945079" rtl="0" eaLnBrk="1" latinLnBrk="0" hangingPunct="1"/>
                      <a:r>
                        <a:rPr lang="tr-TR" sz="4100" b="1" kern="1200" dirty="0">
                          <a:solidFill>
                            <a:schemeClr val="bg1"/>
                          </a:solidFill>
                          <a:latin typeface="+mn-lt"/>
                          <a:ea typeface="+mn-ea"/>
                          <a:cs typeface="+mn-cs"/>
                        </a:rPr>
                        <a:t>Tasarım</a:t>
                      </a:r>
                      <a:endParaRPr lang="en-US" sz="4100" b="1" kern="1200" dirty="0">
                        <a:solidFill>
                          <a:schemeClr val="bg1"/>
                        </a:solidFill>
                        <a:latin typeface="+mn-lt"/>
                        <a:ea typeface="+mn-ea"/>
                        <a:cs typeface="+mn-cs"/>
                      </a:endParaRPr>
                    </a:p>
                  </a:txBody>
                  <a:tcPr marL="84847" marR="84847" marT="35000" marB="35000">
                    <a:solidFill>
                      <a:srgbClr val="433AF0"/>
                    </a:solidFill>
                  </a:tcPr>
                </a:tc>
                <a:extLst>
                  <a:ext uri="{0D108BD9-81ED-4DB2-BD59-A6C34878D82A}">
                    <a16:rowId xmlns:a16="http://schemas.microsoft.com/office/drawing/2014/main" val="10000"/>
                  </a:ext>
                </a:extLst>
              </a:tr>
              <a:tr h="16860007">
                <a:tc>
                  <a:txBody>
                    <a:bodyPr/>
                    <a:lstStyle/>
                    <a:p>
                      <a:r>
                        <a:rPr lang="tr-TR" sz="2800" dirty="0"/>
                        <a:t>  Tasarımın temelinde amaç ve analizler doğrultusunda AR-GE süreçlerinin kolaylaştırılması hedeflendiği için tasarım dili ve kullanıcı arayüzleri kolay anlaşılabilir olmalıdır.      </a:t>
                      </a:r>
                    </a:p>
                    <a:p>
                      <a:endParaRPr lang="tr-TR" sz="2800" dirty="0"/>
                    </a:p>
                    <a:p>
                      <a:r>
                        <a:rPr lang="tr-TR" sz="2800" dirty="0"/>
                        <a:t>  AR-GE merkezlerindeki çalışanların veya yöneticilerin arayüzü hızlı ve kolay anlayabilmesi hedeflenmektedir. Bu doğrultuda minimalist ve sezgisel bir kullanıcı deneyimi oluşturmak için modern tasarım prensiplerinden yararlanılmıştır.</a:t>
                      </a:r>
                    </a:p>
                    <a:p>
                      <a:endParaRPr lang="tr-TR" sz="2800" dirty="0"/>
                    </a:p>
                    <a:p>
                      <a:r>
                        <a:rPr lang="tr-TR" sz="2800" dirty="0"/>
                        <a:t>  Modüler tasarım yaklaşımı benimsenmiş olup her bir modül bağımsız olarak çalışabilir ve gereksinim duyulmayan modüller sistem performansını etkilemeden devre dışı bırakılabilir. Güç Dağıtım Modülü (PDU), Sanal Bilgisayar </a:t>
                      </a:r>
                      <a:r>
                        <a:rPr lang="tr-TR" sz="2800" dirty="0" err="1"/>
                        <a:t>Modulu</a:t>
                      </a:r>
                      <a:r>
                        <a:rPr lang="tr-TR" sz="2800" dirty="0"/>
                        <a:t> (VPC) gibi…</a:t>
                      </a:r>
                    </a:p>
                    <a:p>
                      <a:r>
                        <a:rPr lang="tr-TR" sz="2800" dirty="0"/>
                        <a:t>  </a:t>
                      </a:r>
                    </a:p>
                    <a:p>
                      <a:r>
                        <a:rPr lang="tr-TR" sz="2800" dirty="0"/>
                        <a:t>  Halihazırda AR-GE merkezlerinde kullanılan ve sektörler arası değişiklik gösterebilen bir çok ürün ve her bir ürünün birbirinden farklı üreticileri bulunmaktadır. Projemizin tasarım aşamasında her koşulda kullanılan araç ve gereçlerde herhangi bir değişiklik yapmadan Raspberry </a:t>
                      </a:r>
                      <a:r>
                        <a:rPr lang="tr-TR" sz="2800" dirty="0" err="1"/>
                        <a:t>Pi'ı</a:t>
                      </a:r>
                      <a:r>
                        <a:rPr lang="tr-TR" sz="2800" dirty="0"/>
                        <a:t> entegre bir şekilde dahil etmeyi amaçladık. Bu yaklaşım hem maliyet etkinliği sağlar hem de eski araç ve gereçlerin modern yönetim sistemleriyle kullanılabilir olmasını sağlayarak sürdürülebilir bir teknoloji sunar.</a:t>
                      </a:r>
                    </a:p>
                    <a:p>
                      <a:endParaRPr lang="tr-TR" sz="2800" dirty="0"/>
                    </a:p>
                    <a:p>
                      <a:r>
                        <a:rPr lang="tr-TR" sz="2800" dirty="0"/>
                        <a:t>  Projemizi kendinden önceki araç ve gereçlere sürdürülebilir bir bakış açısıyla entegre edilebilir olarak tasarlarken, bizim projemizin de yeni projelere kolay entegre edilebilmesi için API desteği sunacak şekilde tasarladık. Bu API yapısı gelecekte geliştirilecek uygulamaların </a:t>
                      </a:r>
                      <a:r>
                        <a:rPr lang="tr-TR" sz="2800" dirty="0" err="1"/>
                        <a:t>ModuCore</a:t>
                      </a:r>
                      <a:r>
                        <a:rPr lang="tr-TR" sz="2800" dirty="0"/>
                        <a:t> sistemini kolayca kullanabilmesini sağlayacaktır.</a:t>
                      </a:r>
                      <a:endParaRPr lang="tr-TR" sz="2700" dirty="0"/>
                    </a:p>
                    <a:p>
                      <a:pPr algn="just"/>
                      <a:endParaRPr lang="tr-TR" sz="2700" dirty="0"/>
                    </a:p>
                  </a:txBody>
                  <a:tcPr marL="84847" marR="84847" marT="35000" marB="35000">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270924444"/>
              </p:ext>
            </p:extLst>
          </p:nvPr>
        </p:nvGraphicFramePr>
        <p:xfrm>
          <a:off x="29229107" y="5781509"/>
          <a:ext cx="7211996" cy="9201027"/>
        </p:xfrm>
        <a:graphic>
          <a:graphicData uri="http://schemas.openxmlformats.org/drawingml/2006/table">
            <a:tbl>
              <a:tblPr firstRow="1" bandRow="1">
                <a:tableStyleId>{69012ECD-51FC-41F1-AA8D-1B2483CD663E}</a:tableStyleId>
              </a:tblPr>
              <a:tblGrid>
                <a:gridCol w="7211996">
                  <a:extLst>
                    <a:ext uri="{9D8B030D-6E8A-4147-A177-3AD203B41FA5}">
                      <a16:colId xmlns:a16="http://schemas.microsoft.com/office/drawing/2014/main" val="20000"/>
                    </a:ext>
                  </a:extLst>
                </a:gridCol>
              </a:tblGrid>
              <a:tr h="897861">
                <a:tc>
                  <a:txBody>
                    <a:bodyPr/>
                    <a:lstStyle/>
                    <a:p>
                      <a:pPr algn="ctr"/>
                      <a:r>
                        <a:rPr lang="tr-TR" sz="4100" dirty="0"/>
                        <a:t>Sonuç ve Öneriler</a:t>
                      </a:r>
                      <a:endParaRPr lang="en-US" sz="4100" dirty="0"/>
                    </a:p>
                  </a:txBody>
                  <a:tcPr marL="84847" marR="84847" marT="35000" marB="35000">
                    <a:solidFill>
                      <a:srgbClr val="433AF0"/>
                    </a:solidFill>
                  </a:tcPr>
                </a:tc>
                <a:extLst>
                  <a:ext uri="{0D108BD9-81ED-4DB2-BD59-A6C34878D82A}">
                    <a16:rowId xmlns:a16="http://schemas.microsoft.com/office/drawing/2014/main" val="10000"/>
                  </a:ext>
                </a:extLst>
              </a:tr>
              <a:tr h="8303166">
                <a:tc>
                  <a:txBody>
                    <a:bodyPr/>
                    <a:lstStyle/>
                    <a:p>
                      <a:r>
                        <a:rPr lang="tr-TR" sz="2800" dirty="0"/>
                        <a:t>  </a:t>
                      </a:r>
                      <a:r>
                        <a:rPr lang="tr-TR" sz="2800" dirty="0" err="1"/>
                        <a:t>ModuCore</a:t>
                      </a:r>
                      <a:r>
                        <a:rPr lang="tr-TR" sz="2800" dirty="0"/>
                        <a:t> projesi kapsamında geliştirilen sistem, AR-GE merkezlerindeki farklı araç ve gereçlerin tek bir noktadan yönetilmesini başarıyla sağlamaktadır. </a:t>
                      </a:r>
                    </a:p>
                    <a:p>
                      <a:r>
                        <a:rPr lang="tr-TR" sz="2800" dirty="0"/>
                        <a:t>  Bu çalışmada PDU ve VPC gibi temel gereksinimler örnek alınarak modüler bir yapı oluşturulmuştur.</a:t>
                      </a:r>
                    </a:p>
                    <a:p>
                      <a:r>
                        <a:rPr lang="tr-TR" sz="2800" dirty="0"/>
                        <a:t>  </a:t>
                      </a:r>
                    </a:p>
                    <a:p>
                      <a:r>
                        <a:rPr lang="tr-TR" sz="2800" dirty="0"/>
                        <a:t>  Sistemin modüler tasarımı sayesinde farklı sektörlerdeki AR-GE merkezlerinin kendilerine özgü ihtiyaçlarına göre yeni modüllerin eklenmesi mümkündür. Örneğin, kimya sektöründe spektrometre kontrol modülü, otomotiv sektöründe test düzeneği yönetim modülü veya elektronik sektöründe ölçüm cihazları entegrasyon modülü gibi sektörel gereksinimler kolayca sisteme dahil edilebilir.</a:t>
                      </a:r>
                    </a:p>
                    <a:p>
                      <a:pPr algn="just"/>
                      <a:endParaRPr lang="en-US" sz="2700" noProof="0" dirty="0"/>
                    </a:p>
                  </a:txBody>
                  <a:tcPr marL="84847" marR="84847" marT="35000" marB="35000"/>
                </a:tc>
                <a:extLst>
                  <a:ext uri="{0D108BD9-81ED-4DB2-BD59-A6C34878D82A}">
                    <a16:rowId xmlns:a16="http://schemas.microsoft.com/office/drawing/2014/main" val="10001"/>
                  </a:ext>
                </a:extLst>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3734572967"/>
              </p:ext>
            </p:extLst>
          </p:nvPr>
        </p:nvGraphicFramePr>
        <p:xfrm>
          <a:off x="20486537" y="5781508"/>
          <a:ext cx="7211996" cy="17360388"/>
        </p:xfrm>
        <a:graphic>
          <a:graphicData uri="http://schemas.openxmlformats.org/drawingml/2006/table">
            <a:tbl>
              <a:tblPr firstRow="1" bandRow="1">
                <a:tableStyleId>{69012ECD-51FC-41F1-AA8D-1B2483CD663E}</a:tableStyleId>
              </a:tblPr>
              <a:tblGrid>
                <a:gridCol w="7211996">
                  <a:extLst>
                    <a:ext uri="{9D8B030D-6E8A-4147-A177-3AD203B41FA5}">
                      <a16:colId xmlns:a16="http://schemas.microsoft.com/office/drawing/2014/main" val="20000"/>
                    </a:ext>
                  </a:extLst>
                </a:gridCol>
              </a:tblGrid>
              <a:tr h="794935">
                <a:tc>
                  <a:txBody>
                    <a:bodyPr/>
                    <a:lstStyle/>
                    <a:p>
                      <a:pPr algn="ctr"/>
                      <a:r>
                        <a:rPr lang="tr-TR" sz="4100" dirty="0"/>
                        <a:t>Uygulama</a:t>
                      </a:r>
                      <a:endParaRPr lang="en-US" sz="4100" dirty="0"/>
                    </a:p>
                  </a:txBody>
                  <a:tcPr marL="84847" marR="84847" marT="35000" marB="35000">
                    <a:solidFill>
                      <a:srgbClr val="433AF0"/>
                    </a:solidFill>
                  </a:tcPr>
                </a:tc>
                <a:extLst>
                  <a:ext uri="{0D108BD9-81ED-4DB2-BD59-A6C34878D82A}">
                    <a16:rowId xmlns:a16="http://schemas.microsoft.com/office/drawing/2014/main" val="10000"/>
                  </a:ext>
                </a:extLst>
              </a:tr>
              <a:tr h="16565453">
                <a:tc>
                  <a:txBody>
                    <a:bodyPr/>
                    <a:lstStyle/>
                    <a:p>
                      <a:r>
                        <a:rPr lang="tr-TR" sz="2800" dirty="0"/>
                        <a:t>  </a:t>
                      </a:r>
                      <a:r>
                        <a:rPr lang="tr-TR" sz="2800" dirty="0" err="1"/>
                        <a:t>ModuCore</a:t>
                      </a:r>
                      <a:r>
                        <a:rPr lang="tr-TR" sz="2800" dirty="0"/>
                        <a:t> sisteminin uygulanmasında hem donanım hem de yazılım bileşenleri bir arada kullanılmıştır. </a:t>
                      </a:r>
                    </a:p>
                    <a:p>
                      <a:r>
                        <a:rPr lang="tr-TR" sz="2800" dirty="0"/>
                        <a:t>  </a:t>
                      </a:r>
                    </a:p>
                    <a:p>
                      <a:r>
                        <a:rPr lang="tr-TR" sz="2800" dirty="0"/>
                        <a:t>  Donanım temeli olarak yüksek performanslı Raspberry Pi 5 8GB modeli tercih edilmiştir. Bu seçim, çoklu cihaz yönetimi ve eş zamanlı veri işleme gereksinimlerine uygun işlem gücü ve bellek kapasitesi sağlamaktadır.</a:t>
                      </a:r>
                    </a:p>
                    <a:p>
                      <a:endParaRPr lang="tr-TR" sz="2800" dirty="0"/>
                    </a:p>
                    <a:p>
                      <a:r>
                        <a:rPr lang="tr-TR" sz="2800" dirty="0"/>
                        <a:t>  Güç yönetimi için Role Kontrol Kartı (PDU) entegre edilmiş olup bu kart sayesinde bağlı cihazların güç durumları uzaktan kontrol edilebilmektedir. </a:t>
                      </a:r>
                    </a:p>
                    <a:p>
                      <a:r>
                        <a:rPr lang="tr-TR" sz="2800" dirty="0"/>
                        <a:t>  </a:t>
                      </a:r>
                    </a:p>
                    <a:p>
                      <a:r>
                        <a:rPr lang="tr-TR" sz="2800" dirty="0"/>
                        <a:t>  Modüler kablolama imkanı için soket yapısı benimsenmiş, bu sayede farklı cihazların kolayca sisteme dahil edilmesi veya çıkarılması mümkün kılınmıştır.</a:t>
                      </a:r>
                    </a:p>
                    <a:p>
                      <a:endParaRPr lang="tr-TR" sz="2800" dirty="0"/>
                    </a:p>
                    <a:p>
                      <a:r>
                        <a:rPr lang="tr-TR" sz="2800" dirty="0"/>
                        <a:t>  Yazılım tarafında web tabanlı bir arayüz geliştirilmiştir. </a:t>
                      </a:r>
                      <a:r>
                        <a:rPr lang="tr-TR" sz="2800" dirty="0" err="1"/>
                        <a:t>Frontend</a:t>
                      </a:r>
                      <a:r>
                        <a:rPr lang="tr-TR" sz="2800" dirty="0"/>
                        <a:t> kısmında HTML ve CSS kullanılarak sade ve işlevsel bir kullanıcı arayüzü oluşturulmuştur. </a:t>
                      </a:r>
                      <a:r>
                        <a:rPr lang="tr-TR" sz="2800" dirty="0" err="1"/>
                        <a:t>Backend</a:t>
                      </a:r>
                      <a:r>
                        <a:rPr lang="tr-TR" sz="2800" dirty="0"/>
                        <a:t> geliştirmesi için Python programlama dili ve </a:t>
                      </a:r>
                      <a:r>
                        <a:rPr lang="tr-TR" sz="2800" dirty="0" err="1"/>
                        <a:t>Flask</a:t>
                      </a:r>
                      <a:r>
                        <a:rPr lang="tr-TR" sz="2800" dirty="0"/>
                        <a:t> web </a:t>
                      </a:r>
                      <a:r>
                        <a:rPr lang="tr-TR" sz="2800" dirty="0" err="1"/>
                        <a:t>framework'ü</a:t>
                      </a:r>
                      <a:r>
                        <a:rPr lang="tr-TR" sz="2800" dirty="0"/>
                        <a:t> tercih edilmiştir. </a:t>
                      </a:r>
                    </a:p>
                    <a:p>
                      <a:endParaRPr lang="tr-TR" sz="2800" dirty="0"/>
                    </a:p>
                    <a:p>
                      <a:r>
                        <a:rPr lang="tr-TR" sz="2800" dirty="0"/>
                        <a:t>  </a:t>
                      </a:r>
                      <a:r>
                        <a:rPr lang="tr-TR" sz="2800" dirty="0" err="1"/>
                        <a:t>Flask'ın</a:t>
                      </a:r>
                      <a:r>
                        <a:rPr lang="tr-TR" sz="2800" dirty="0"/>
                        <a:t> hafif yapısı ve hızlı geliştirme imkanları projenin gereksinimlerine uygun bir seçim olmuştur.</a:t>
                      </a:r>
                    </a:p>
                    <a:p>
                      <a:endParaRPr lang="tr-TR" sz="2800" dirty="0"/>
                    </a:p>
                    <a:p>
                      <a:r>
                        <a:rPr lang="tr-TR" sz="2800" dirty="0"/>
                        <a:t>  Sistem otomasyonu için </a:t>
                      </a:r>
                      <a:r>
                        <a:rPr lang="tr-TR" sz="2800" dirty="0" err="1"/>
                        <a:t>Bash</a:t>
                      </a:r>
                      <a:r>
                        <a:rPr lang="tr-TR" sz="2800" dirty="0"/>
                        <a:t> </a:t>
                      </a:r>
                      <a:r>
                        <a:rPr lang="tr-TR" sz="2800" dirty="0" err="1"/>
                        <a:t>script'leri</a:t>
                      </a:r>
                      <a:r>
                        <a:rPr lang="tr-TR" sz="2800" dirty="0"/>
                        <a:t> yazılmış ve bu </a:t>
                      </a:r>
                      <a:r>
                        <a:rPr lang="tr-TR" sz="2800" dirty="0" err="1"/>
                        <a:t>script'lerin</a:t>
                      </a:r>
                      <a:r>
                        <a:rPr lang="tr-TR" sz="2800" dirty="0"/>
                        <a:t> düzenli çalışması için </a:t>
                      </a:r>
                      <a:r>
                        <a:rPr lang="tr-TR" sz="2800" dirty="0" err="1"/>
                        <a:t>Crontab</a:t>
                      </a:r>
                      <a:r>
                        <a:rPr lang="tr-TR" sz="2800" dirty="0"/>
                        <a:t> görev zamanlayıcısı kullanılmıştır. Bu yaklaşım sayesinde rutin kontrol otomatik olarak gerçekleştirilmektedir.</a:t>
                      </a:r>
                    </a:p>
                    <a:p>
                      <a:pPr algn="just"/>
                      <a:endParaRPr lang="en-US" sz="2700" dirty="0"/>
                    </a:p>
                  </a:txBody>
                  <a:tcPr marL="84847" marR="84847" marT="35000" marB="35000">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611937520"/>
              </p:ext>
            </p:extLst>
          </p:nvPr>
        </p:nvGraphicFramePr>
        <p:xfrm>
          <a:off x="29229106" y="15515154"/>
          <a:ext cx="7211996" cy="7626738"/>
        </p:xfrm>
        <a:graphic>
          <a:graphicData uri="http://schemas.openxmlformats.org/drawingml/2006/table">
            <a:tbl>
              <a:tblPr firstRow="1" bandRow="1">
                <a:tableStyleId>{69012ECD-51FC-41F1-AA8D-1B2483CD663E}</a:tableStyleId>
              </a:tblPr>
              <a:tblGrid>
                <a:gridCol w="7211996">
                  <a:extLst>
                    <a:ext uri="{9D8B030D-6E8A-4147-A177-3AD203B41FA5}">
                      <a16:colId xmlns:a16="http://schemas.microsoft.com/office/drawing/2014/main" val="20000"/>
                    </a:ext>
                  </a:extLst>
                </a:gridCol>
              </a:tblGrid>
              <a:tr h="864511">
                <a:tc>
                  <a:txBody>
                    <a:bodyPr/>
                    <a:lstStyle/>
                    <a:p>
                      <a:pPr algn="ctr"/>
                      <a:r>
                        <a:rPr lang="tr-TR" sz="4100" dirty="0"/>
                        <a:t>Kaynakça</a:t>
                      </a:r>
                      <a:endParaRPr lang="en-US" sz="4100" dirty="0"/>
                    </a:p>
                  </a:txBody>
                  <a:tcPr marL="84847" marR="84847" marT="35000" marB="35000">
                    <a:solidFill>
                      <a:srgbClr val="433AF0"/>
                    </a:solidFill>
                  </a:tcPr>
                </a:tc>
                <a:extLst>
                  <a:ext uri="{0D108BD9-81ED-4DB2-BD59-A6C34878D82A}">
                    <a16:rowId xmlns:a16="http://schemas.microsoft.com/office/drawing/2014/main" val="10000"/>
                  </a:ext>
                </a:extLst>
              </a:tr>
              <a:tr h="6762227">
                <a:tc>
                  <a:txBody>
                    <a:bodyPr/>
                    <a:lstStyle/>
                    <a:p>
                      <a:pPr algn="just"/>
                      <a:r>
                        <a:rPr lang="tr-TR" sz="2800" dirty="0"/>
                        <a:t>Raspberry Pi Foundation. (2024). </a:t>
                      </a:r>
                    </a:p>
                    <a:p>
                      <a:pPr algn="just"/>
                      <a:r>
                        <a:rPr lang="tr-TR" sz="2800" i="1" dirty="0"/>
                        <a:t>Raspberry Pi OS </a:t>
                      </a:r>
                      <a:r>
                        <a:rPr lang="tr-TR" sz="2800" i="1" dirty="0" err="1"/>
                        <a:t>Documentation</a:t>
                      </a:r>
                      <a:r>
                        <a:rPr lang="tr-TR" sz="2800" dirty="0"/>
                        <a:t>. </a:t>
                      </a:r>
                    </a:p>
                    <a:p>
                      <a:pPr algn="just"/>
                      <a:r>
                        <a:rPr lang="tr-TR" sz="2800" dirty="0">
                          <a:hlinkClick r:id="rId2"/>
                        </a:rPr>
                        <a:t>https://www.raspberrypi.org/documentation/</a:t>
                      </a:r>
                      <a:r>
                        <a:rPr lang="tr-TR" sz="2800" dirty="0"/>
                        <a:t> </a:t>
                      </a:r>
                    </a:p>
                    <a:p>
                      <a:pPr algn="just"/>
                      <a:endParaRPr lang="tr-TR" sz="2800" dirty="0"/>
                    </a:p>
                    <a:p>
                      <a:pPr algn="just"/>
                      <a:r>
                        <a:rPr lang="tr-TR" sz="2800" dirty="0" err="1"/>
                        <a:t>Pallets</a:t>
                      </a:r>
                      <a:r>
                        <a:rPr lang="tr-TR" sz="2800" dirty="0"/>
                        <a:t> </a:t>
                      </a:r>
                      <a:r>
                        <a:rPr lang="tr-TR" sz="2800" dirty="0" err="1"/>
                        <a:t>Projects</a:t>
                      </a:r>
                      <a:r>
                        <a:rPr lang="tr-TR" sz="2800" dirty="0"/>
                        <a:t>. (2024). </a:t>
                      </a:r>
                    </a:p>
                    <a:p>
                      <a:pPr algn="just"/>
                      <a:r>
                        <a:rPr lang="tr-TR" sz="2800" i="1" dirty="0" err="1"/>
                        <a:t>Flask</a:t>
                      </a:r>
                      <a:r>
                        <a:rPr lang="tr-TR" sz="2800" i="1" dirty="0"/>
                        <a:t> </a:t>
                      </a:r>
                      <a:r>
                        <a:rPr lang="tr-TR" sz="2800" i="1" dirty="0" err="1"/>
                        <a:t>Documentation</a:t>
                      </a:r>
                      <a:r>
                        <a:rPr lang="tr-TR" sz="2800" dirty="0"/>
                        <a:t>. </a:t>
                      </a:r>
                    </a:p>
                    <a:p>
                      <a:pPr algn="just"/>
                      <a:r>
                        <a:rPr lang="tr-TR" sz="2800" dirty="0">
                          <a:hlinkClick r:id="rId3"/>
                        </a:rPr>
                        <a:t>https://flask.palletsprojects.com/</a:t>
                      </a:r>
                      <a:r>
                        <a:rPr lang="tr-TR" sz="2800" dirty="0"/>
                        <a:t> </a:t>
                      </a:r>
                    </a:p>
                    <a:p>
                      <a:pPr algn="just"/>
                      <a:endParaRPr lang="tr-TR" sz="2800" dirty="0"/>
                    </a:p>
                    <a:p>
                      <a:pPr algn="just"/>
                      <a:r>
                        <a:rPr lang="tr-TR" sz="2800" dirty="0"/>
                        <a:t>Python Software Foundation. (2024). </a:t>
                      </a:r>
                    </a:p>
                    <a:p>
                      <a:pPr algn="just"/>
                      <a:r>
                        <a:rPr lang="tr-TR" sz="2800" i="1" dirty="0"/>
                        <a:t>Python 3 </a:t>
                      </a:r>
                      <a:r>
                        <a:rPr lang="tr-TR" sz="2800" i="1" dirty="0" err="1"/>
                        <a:t>Documentation</a:t>
                      </a:r>
                      <a:r>
                        <a:rPr lang="tr-TR" sz="2800" dirty="0"/>
                        <a:t>. </a:t>
                      </a:r>
                    </a:p>
                    <a:p>
                      <a:pPr algn="just"/>
                      <a:r>
                        <a:rPr lang="tr-TR" sz="2800" dirty="0">
                          <a:hlinkClick r:id="rId4"/>
                        </a:rPr>
                        <a:t>https://docs.python.org/3/</a:t>
                      </a:r>
                      <a:r>
                        <a:rPr lang="tr-TR" sz="2800" dirty="0"/>
                        <a:t> </a:t>
                      </a:r>
                    </a:p>
                    <a:p>
                      <a:pPr algn="just"/>
                      <a:endParaRPr lang="tr-TR" sz="2800" dirty="0"/>
                    </a:p>
                    <a:p>
                      <a:pPr algn="just"/>
                      <a:r>
                        <a:rPr lang="en-US" sz="2800" dirty="0"/>
                        <a:t>Stack Overflow. (2024).</a:t>
                      </a:r>
                      <a:endParaRPr lang="tr-TR" sz="2800" dirty="0"/>
                    </a:p>
                    <a:p>
                      <a:pPr algn="just"/>
                      <a:r>
                        <a:rPr lang="en-US" sz="2800" i="1" dirty="0"/>
                        <a:t>Community Q&amp;A Platform</a:t>
                      </a:r>
                      <a:r>
                        <a:rPr lang="en-US" sz="2800" dirty="0"/>
                        <a:t>. </a:t>
                      </a:r>
                      <a:endParaRPr lang="tr-TR" sz="2800" dirty="0"/>
                    </a:p>
                    <a:p>
                      <a:pPr algn="just"/>
                      <a:r>
                        <a:rPr lang="en-US" sz="2800" dirty="0">
                          <a:hlinkClick r:id="rId5"/>
                        </a:rPr>
                        <a:t>https://stackoverflow.com/</a:t>
                      </a:r>
                      <a:endParaRPr lang="en-US" sz="2700" kern="1200" noProof="0" dirty="0">
                        <a:solidFill>
                          <a:schemeClr val="tx1"/>
                        </a:solidFill>
                        <a:latin typeface="+mn-lt"/>
                        <a:ea typeface="+mn-ea"/>
                        <a:cs typeface="+mn-cs"/>
                      </a:endParaRPr>
                    </a:p>
                  </a:txBody>
                  <a:tcPr marL="84847" marR="84847" marT="35000" marB="35000"/>
                </a:tc>
                <a:extLst>
                  <a:ext uri="{0D108BD9-81ED-4DB2-BD59-A6C34878D82A}">
                    <a16:rowId xmlns:a16="http://schemas.microsoft.com/office/drawing/2014/main" val="10001"/>
                  </a:ext>
                </a:extLst>
              </a:tr>
            </a:tbl>
          </a:graphicData>
        </a:graphic>
      </p:graphicFrame>
      <p:graphicFrame>
        <p:nvGraphicFramePr>
          <p:cNvPr id="28" name="Table 25"/>
          <p:cNvGraphicFramePr>
            <a:graphicFrameLocks noGrp="1"/>
          </p:cNvGraphicFramePr>
          <p:nvPr>
            <p:extLst>
              <p:ext uri="{D42A27DB-BD31-4B8C-83A1-F6EECF244321}">
                <p14:modId xmlns:p14="http://schemas.microsoft.com/office/powerpoint/2010/main" val="2001229314"/>
              </p:ext>
            </p:extLst>
          </p:nvPr>
        </p:nvGraphicFramePr>
        <p:xfrm>
          <a:off x="2991850" y="15262826"/>
          <a:ext cx="7272677" cy="7879069"/>
        </p:xfrm>
        <a:graphic>
          <a:graphicData uri="http://schemas.openxmlformats.org/drawingml/2006/table">
            <a:tbl>
              <a:tblPr firstRow="1" bandRow="1">
                <a:tableStyleId>{69012ECD-51FC-41F1-AA8D-1B2483CD663E}</a:tableStyleId>
              </a:tblPr>
              <a:tblGrid>
                <a:gridCol w="7272677">
                  <a:extLst>
                    <a:ext uri="{9D8B030D-6E8A-4147-A177-3AD203B41FA5}">
                      <a16:colId xmlns:a16="http://schemas.microsoft.com/office/drawing/2014/main" val="20000"/>
                    </a:ext>
                  </a:extLst>
                </a:gridCol>
              </a:tblGrid>
              <a:tr h="769208">
                <a:tc>
                  <a:txBody>
                    <a:bodyPr/>
                    <a:lstStyle/>
                    <a:p>
                      <a:pPr marL="0" marR="0" indent="0" algn="ctr" defTabSz="4068913" rtl="0" eaLnBrk="1" fontAlgn="auto" latinLnBrk="0" hangingPunct="1">
                        <a:lnSpc>
                          <a:spcPct val="100000"/>
                        </a:lnSpc>
                        <a:spcBef>
                          <a:spcPts val="0"/>
                        </a:spcBef>
                        <a:spcAft>
                          <a:spcPts val="0"/>
                        </a:spcAft>
                        <a:buClrTx/>
                        <a:buSzTx/>
                        <a:buFontTx/>
                        <a:buNone/>
                        <a:tabLst/>
                        <a:defRPr/>
                      </a:pPr>
                      <a:r>
                        <a:rPr lang="tr-TR" sz="4100" b="1" kern="1200" dirty="0">
                          <a:solidFill>
                            <a:schemeClr val="bg1"/>
                          </a:solidFill>
                          <a:latin typeface="+mn-lt"/>
                          <a:ea typeface="+mn-ea"/>
                          <a:cs typeface="+mn-cs"/>
                        </a:rPr>
                        <a:t>Analiz</a:t>
                      </a:r>
                      <a:endParaRPr lang="en-US" sz="4100" b="1" kern="1200" dirty="0">
                        <a:solidFill>
                          <a:schemeClr val="bg1"/>
                        </a:solidFill>
                        <a:latin typeface="+mn-lt"/>
                        <a:ea typeface="+mn-ea"/>
                        <a:cs typeface="+mn-cs"/>
                      </a:endParaRPr>
                    </a:p>
                  </a:txBody>
                  <a:tcPr marL="84847" marR="84847" marT="35000" marB="35000">
                    <a:solidFill>
                      <a:srgbClr val="433AF0"/>
                    </a:solidFill>
                  </a:tcPr>
                </a:tc>
                <a:extLst>
                  <a:ext uri="{0D108BD9-81ED-4DB2-BD59-A6C34878D82A}">
                    <a16:rowId xmlns:a16="http://schemas.microsoft.com/office/drawing/2014/main" val="10000"/>
                  </a:ext>
                </a:extLst>
              </a:tr>
              <a:tr h="7109861">
                <a:tc>
                  <a:txBody>
                    <a:bodyPr/>
                    <a:lstStyle/>
                    <a:p>
                      <a:pPr marL="0" marR="0" indent="0" algn="l" defTabSz="2945079" rtl="0" eaLnBrk="1" fontAlgn="auto" latinLnBrk="0" hangingPunct="1">
                        <a:lnSpc>
                          <a:spcPct val="100000"/>
                        </a:lnSpc>
                        <a:spcBef>
                          <a:spcPts val="0"/>
                        </a:spcBef>
                        <a:spcAft>
                          <a:spcPts val="0"/>
                        </a:spcAft>
                        <a:buClrTx/>
                        <a:buSzTx/>
                        <a:buFontTx/>
                        <a:buNone/>
                        <a:tabLst/>
                        <a:defRPr/>
                      </a:pPr>
                      <a:r>
                        <a:rPr lang="tr-TR" sz="2800" dirty="0"/>
                        <a:t>  AR-GE merkezlerinde kullanılan ve sistem internet ağına bağlı olan birçok farklı ürün gereksinimi bulunmaktadır. Bu ürünler farklı üreticiler tarafından üretilmiş olup birbirleriyle iletişimi veya beraber kullanımı mümkün olmamaktadır. </a:t>
                      </a:r>
                    </a:p>
                    <a:p>
                      <a:pPr marL="0" marR="0" indent="0" algn="l" defTabSz="2945079" rtl="0" eaLnBrk="1" fontAlgn="auto" latinLnBrk="0" hangingPunct="1">
                        <a:lnSpc>
                          <a:spcPct val="100000"/>
                        </a:lnSpc>
                        <a:spcBef>
                          <a:spcPts val="0"/>
                        </a:spcBef>
                        <a:spcAft>
                          <a:spcPts val="0"/>
                        </a:spcAft>
                        <a:buClrTx/>
                        <a:buSzTx/>
                        <a:buFontTx/>
                        <a:buNone/>
                        <a:tabLst/>
                        <a:defRPr/>
                      </a:pPr>
                      <a:r>
                        <a:rPr lang="tr-TR" sz="2800" dirty="0"/>
                        <a:t>  Geliştirdiğimiz Raspberry Pi yapısı sayesinde farklı üreticiler tarafından üretilmiş olsa dahi AR-GE merkezlerinin çeşitli gereksinimlerinin tek bir web arayüzü ve API üzerinden kontrol edilebilmesi ve görüntülenmesi, AR-GE süreçlerinin takibini ve geliştirilmesini kolaylaştıracaktır. </a:t>
                      </a:r>
                    </a:p>
                    <a:p>
                      <a:pPr marL="0" marR="0" indent="0" algn="l" defTabSz="2945079" rtl="0" eaLnBrk="1" fontAlgn="auto" latinLnBrk="0" hangingPunct="1">
                        <a:lnSpc>
                          <a:spcPct val="100000"/>
                        </a:lnSpc>
                        <a:spcBef>
                          <a:spcPts val="0"/>
                        </a:spcBef>
                        <a:spcAft>
                          <a:spcPts val="0"/>
                        </a:spcAft>
                        <a:buClrTx/>
                        <a:buSzTx/>
                        <a:buFontTx/>
                        <a:buNone/>
                        <a:tabLst/>
                        <a:defRPr/>
                      </a:pPr>
                      <a:r>
                        <a:rPr lang="tr-TR" sz="2800" dirty="0"/>
                        <a:t>Bu fikir üzerine daha sonra </a:t>
                      </a:r>
                      <a:r>
                        <a:rPr lang="tr-TR" sz="2800" dirty="0" err="1"/>
                        <a:t>ModuCore</a:t>
                      </a:r>
                      <a:r>
                        <a:rPr lang="tr-TR" sz="2800" dirty="0"/>
                        <a:t> adını verdiğimiz AR-GE merkezleri için entegre Raspberry Pi sistemini geliştirmek istedik.</a:t>
                      </a:r>
                      <a:endParaRPr lang="en-US" sz="2700" kern="1200" noProof="0" dirty="0">
                        <a:solidFill>
                          <a:schemeClr val="tx1"/>
                        </a:solidFill>
                        <a:effectLst/>
                        <a:latin typeface="+mn-lt"/>
                        <a:ea typeface="+mn-ea"/>
                        <a:cs typeface="+mn-cs"/>
                      </a:endParaRPr>
                    </a:p>
                  </a:txBody>
                  <a:tcPr marL="84847" marR="84847" marT="35000" marB="35000"/>
                </a:tc>
                <a:extLst>
                  <a:ext uri="{0D108BD9-81ED-4DB2-BD59-A6C34878D82A}">
                    <a16:rowId xmlns:a16="http://schemas.microsoft.com/office/drawing/2014/main" val="10001"/>
                  </a:ext>
                </a:extLst>
              </a:tr>
            </a:tbl>
          </a:graphicData>
        </a:graphic>
      </p:graphicFrame>
      <p:pic>
        <p:nvPicPr>
          <p:cNvPr id="2" name="Resim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472051" y="632624"/>
            <a:ext cx="2595243" cy="2479304"/>
          </a:xfrm>
          <a:prstGeom prst="rect">
            <a:avLst/>
          </a:prstGeom>
        </p:spPr>
      </p:pic>
      <p:pic>
        <p:nvPicPr>
          <p:cNvPr id="4" name="Resim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78094" y="575006"/>
            <a:ext cx="2689274" cy="2585841"/>
          </a:xfrm>
          <a:prstGeom prst="rect">
            <a:avLst/>
          </a:prstGeom>
        </p:spPr>
      </p:pic>
    </p:spTree>
    <p:extLst>
      <p:ext uri="{BB962C8B-B14F-4D97-AF65-F5344CB8AC3E}">
        <p14:creationId xmlns:p14="http://schemas.microsoft.com/office/powerpoint/2010/main" val="2929239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1314</TotalTime>
  <Words>718</Words>
  <Application>Microsoft Office PowerPoint</Application>
  <PresentationFormat>Özel</PresentationFormat>
  <Paragraphs>56</Paragraphs>
  <Slides>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vt:i4>
      </vt:variant>
    </vt:vector>
  </HeadingPairs>
  <TitlesOfParts>
    <vt:vector size="4" baseType="lpstr">
      <vt:lpstr>Arial</vt:lpstr>
      <vt:lpstr>Calibri</vt:lpstr>
      <vt:lpstr>Office Theme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Template</dc:title>
  <dc:creator>Template.org</dc:creator>
  <cp:keywords>scientific poster template</cp:keywords>
  <cp:lastModifiedBy>Hasan Koyuncu</cp:lastModifiedBy>
  <cp:revision>68</cp:revision>
  <dcterms:created xsi:type="dcterms:W3CDTF">2012-02-02T05:39:18Z</dcterms:created>
  <dcterms:modified xsi:type="dcterms:W3CDTF">2025-06-11T20:12:25Z</dcterms:modified>
</cp:coreProperties>
</file>