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
  </p:notesMasterIdLst>
  <p:sldIdLst>
    <p:sldId id="256" r:id="rId2"/>
  </p:sldIdLst>
  <p:sldSz cx="30243463" cy="21386800"/>
  <p:notesSz cx="9144000" cy="6858000"/>
  <p:defaultTextStyle>
    <a:defPPr>
      <a:defRPr lang="en-US"/>
    </a:defPPr>
    <a:lvl1pPr marL="0" algn="l" defTabSz="2949096" rtl="0" eaLnBrk="1" latinLnBrk="0" hangingPunct="1">
      <a:defRPr sz="5800" kern="1200">
        <a:solidFill>
          <a:schemeClr val="tx1"/>
        </a:solidFill>
        <a:latin typeface="+mn-lt"/>
        <a:ea typeface="+mn-ea"/>
        <a:cs typeface="+mn-cs"/>
      </a:defRPr>
    </a:lvl1pPr>
    <a:lvl2pPr marL="1474546" algn="l" defTabSz="2949096" rtl="0" eaLnBrk="1" latinLnBrk="0" hangingPunct="1">
      <a:defRPr sz="5800" kern="1200">
        <a:solidFill>
          <a:schemeClr val="tx1"/>
        </a:solidFill>
        <a:latin typeface="+mn-lt"/>
        <a:ea typeface="+mn-ea"/>
        <a:cs typeface="+mn-cs"/>
      </a:defRPr>
    </a:lvl2pPr>
    <a:lvl3pPr marL="2949096" algn="l" defTabSz="2949096" rtl="0" eaLnBrk="1" latinLnBrk="0" hangingPunct="1">
      <a:defRPr sz="5800" kern="1200">
        <a:solidFill>
          <a:schemeClr val="tx1"/>
        </a:solidFill>
        <a:latin typeface="+mn-lt"/>
        <a:ea typeface="+mn-ea"/>
        <a:cs typeface="+mn-cs"/>
      </a:defRPr>
    </a:lvl3pPr>
    <a:lvl4pPr marL="4423642" algn="l" defTabSz="2949096" rtl="0" eaLnBrk="1" latinLnBrk="0" hangingPunct="1">
      <a:defRPr sz="5800" kern="1200">
        <a:solidFill>
          <a:schemeClr val="tx1"/>
        </a:solidFill>
        <a:latin typeface="+mn-lt"/>
        <a:ea typeface="+mn-ea"/>
        <a:cs typeface="+mn-cs"/>
      </a:defRPr>
    </a:lvl4pPr>
    <a:lvl5pPr marL="5898192" algn="l" defTabSz="2949096" rtl="0" eaLnBrk="1" latinLnBrk="0" hangingPunct="1">
      <a:defRPr sz="5800" kern="1200">
        <a:solidFill>
          <a:schemeClr val="tx1"/>
        </a:solidFill>
        <a:latin typeface="+mn-lt"/>
        <a:ea typeface="+mn-ea"/>
        <a:cs typeface="+mn-cs"/>
      </a:defRPr>
    </a:lvl5pPr>
    <a:lvl6pPr marL="7372738" algn="l" defTabSz="2949096" rtl="0" eaLnBrk="1" latinLnBrk="0" hangingPunct="1">
      <a:defRPr sz="5800" kern="1200">
        <a:solidFill>
          <a:schemeClr val="tx1"/>
        </a:solidFill>
        <a:latin typeface="+mn-lt"/>
        <a:ea typeface="+mn-ea"/>
        <a:cs typeface="+mn-cs"/>
      </a:defRPr>
    </a:lvl6pPr>
    <a:lvl7pPr marL="8847288" algn="l" defTabSz="2949096" rtl="0" eaLnBrk="1" latinLnBrk="0" hangingPunct="1">
      <a:defRPr sz="5800" kern="1200">
        <a:solidFill>
          <a:schemeClr val="tx1"/>
        </a:solidFill>
        <a:latin typeface="+mn-lt"/>
        <a:ea typeface="+mn-ea"/>
        <a:cs typeface="+mn-cs"/>
      </a:defRPr>
    </a:lvl7pPr>
    <a:lvl8pPr marL="10321834" algn="l" defTabSz="2949096" rtl="0" eaLnBrk="1" latinLnBrk="0" hangingPunct="1">
      <a:defRPr sz="5800" kern="1200">
        <a:solidFill>
          <a:schemeClr val="tx1"/>
        </a:solidFill>
        <a:latin typeface="+mn-lt"/>
        <a:ea typeface="+mn-ea"/>
        <a:cs typeface="+mn-cs"/>
      </a:defRPr>
    </a:lvl8pPr>
    <a:lvl9pPr marL="11796380" algn="l" defTabSz="2949096"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6">
          <p15:clr>
            <a:srgbClr val="A4A3A4"/>
          </p15:clr>
        </p15:guide>
        <p15:guide id="2" pos="9526">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C8A"/>
    <a:srgbClr val="494DE1"/>
    <a:srgbClr val="4444E6"/>
    <a:srgbClr val="0642BA"/>
    <a:srgbClr val="0617BA"/>
    <a:srgbClr val="433A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426" autoAdjust="0"/>
    <p:restoredTop sz="90143" autoAdjust="0"/>
  </p:normalViewPr>
  <p:slideViewPr>
    <p:cSldViewPr>
      <p:cViewPr varScale="1">
        <p:scale>
          <a:sx n="37" d="100"/>
          <a:sy n="37" d="100"/>
        </p:scale>
        <p:origin x="1926" y="144"/>
      </p:cViewPr>
      <p:guideLst>
        <p:guide orient="horz" pos="6736"/>
        <p:guide pos="9526"/>
      </p:guideLst>
    </p:cSldViewPr>
  </p:slideViewPr>
  <p:notesTextViewPr>
    <p:cViewPr>
      <p:scale>
        <a:sx n="1" d="1"/>
        <a:sy n="1" d="1"/>
      </p:scale>
      <p:origin x="0" y="0"/>
    </p:cViewPr>
  </p:notesTextViewPr>
  <p:notesViewPr>
    <p:cSldViewPr>
      <p:cViewPr varScale="1">
        <p:scale>
          <a:sx n="93" d="100"/>
          <a:sy n="93" d="100"/>
        </p:scale>
        <p:origin x="-2130" y="-9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1B2E3AD-0B02-4438-9CC1-E672BEAE7DA7}" type="datetimeFigureOut">
              <a:rPr lang="en-US" smtClean="0"/>
              <a:pPr/>
              <a:t>6/10/2025</a:t>
            </a:fld>
            <a:endParaRPr lang="en-US" dirty="0"/>
          </a:p>
        </p:txBody>
      </p:sp>
      <p:sp>
        <p:nvSpPr>
          <p:cNvPr id="4" name="Slide Image Placeholder 3"/>
          <p:cNvSpPr>
            <a:spLocks noGrp="1" noRot="1" noChangeAspect="1"/>
          </p:cNvSpPr>
          <p:nvPr>
            <p:ph type="sldImg" idx="2"/>
          </p:nvPr>
        </p:nvSpPr>
        <p:spPr>
          <a:xfrm>
            <a:off x="2754313" y="514350"/>
            <a:ext cx="3635375"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EAED23BD-AA2F-4988-A1C4-BB793D9573B4}" type="slidenum">
              <a:rPr lang="en-US" smtClean="0"/>
              <a:pPr/>
              <a:t>‹#›</a:t>
            </a:fld>
            <a:endParaRPr lang="en-US" dirty="0"/>
          </a:p>
        </p:txBody>
      </p:sp>
    </p:spTree>
    <p:extLst>
      <p:ext uri="{BB962C8B-B14F-4D97-AF65-F5344CB8AC3E}">
        <p14:creationId xmlns:p14="http://schemas.microsoft.com/office/powerpoint/2010/main" val="2305224295"/>
      </p:ext>
    </p:extLst>
  </p:cSld>
  <p:clrMap bg1="lt1" tx1="dk1" bg2="lt2" tx2="dk2" accent1="accent1" accent2="accent2" accent3="accent3" accent4="accent4" accent5="accent5" accent6="accent6" hlink="hlink" folHlink="folHlink"/>
  <p:notesStyle>
    <a:lvl1pPr marL="0" algn="l" defTabSz="2949096" rtl="0" eaLnBrk="1" latinLnBrk="0" hangingPunct="1">
      <a:defRPr sz="3800" kern="1200">
        <a:solidFill>
          <a:schemeClr val="tx1"/>
        </a:solidFill>
        <a:latin typeface="+mn-lt"/>
        <a:ea typeface="+mn-ea"/>
        <a:cs typeface="+mn-cs"/>
      </a:defRPr>
    </a:lvl1pPr>
    <a:lvl2pPr marL="1474546" algn="l" defTabSz="2949096" rtl="0" eaLnBrk="1" latinLnBrk="0" hangingPunct="1">
      <a:defRPr sz="3800" kern="1200">
        <a:solidFill>
          <a:schemeClr val="tx1"/>
        </a:solidFill>
        <a:latin typeface="+mn-lt"/>
        <a:ea typeface="+mn-ea"/>
        <a:cs typeface="+mn-cs"/>
      </a:defRPr>
    </a:lvl2pPr>
    <a:lvl3pPr marL="2949096" algn="l" defTabSz="2949096" rtl="0" eaLnBrk="1" latinLnBrk="0" hangingPunct="1">
      <a:defRPr sz="3800" kern="1200">
        <a:solidFill>
          <a:schemeClr val="tx1"/>
        </a:solidFill>
        <a:latin typeface="+mn-lt"/>
        <a:ea typeface="+mn-ea"/>
        <a:cs typeface="+mn-cs"/>
      </a:defRPr>
    </a:lvl3pPr>
    <a:lvl4pPr marL="4423642" algn="l" defTabSz="2949096" rtl="0" eaLnBrk="1" latinLnBrk="0" hangingPunct="1">
      <a:defRPr sz="3800" kern="1200">
        <a:solidFill>
          <a:schemeClr val="tx1"/>
        </a:solidFill>
        <a:latin typeface="+mn-lt"/>
        <a:ea typeface="+mn-ea"/>
        <a:cs typeface="+mn-cs"/>
      </a:defRPr>
    </a:lvl4pPr>
    <a:lvl5pPr marL="5898192" algn="l" defTabSz="2949096" rtl="0" eaLnBrk="1" latinLnBrk="0" hangingPunct="1">
      <a:defRPr sz="3800" kern="1200">
        <a:solidFill>
          <a:schemeClr val="tx1"/>
        </a:solidFill>
        <a:latin typeface="+mn-lt"/>
        <a:ea typeface="+mn-ea"/>
        <a:cs typeface="+mn-cs"/>
      </a:defRPr>
    </a:lvl5pPr>
    <a:lvl6pPr marL="7372738" algn="l" defTabSz="2949096" rtl="0" eaLnBrk="1" latinLnBrk="0" hangingPunct="1">
      <a:defRPr sz="3800" kern="1200">
        <a:solidFill>
          <a:schemeClr val="tx1"/>
        </a:solidFill>
        <a:latin typeface="+mn-lt"/>
        <a:ea typeface="+mn-ea"/>
        <a:cs typeface="+mn-cs"/>
      </a:defRPr>
    </a:lvl6pPr>
    <a:lvl7pPr marL="8847288" algn="l" defTabSz="2949096" rtl="0" eaLnBrk="1" latinLnBrk="0" hangingPunct="1">
      <a:defRPr sz="3800" kern="1200">
        <a:solidFill>
          <a:schemeClr val="tx1"/>
        </a:solidFill>
        <a:latin typeface="+mn-lt"/>
        <a:ea typeface="+mn-ea"/>
        <a:cs typeface="+mn-cs"/>
      </a:defRPr>
    </a:lvl7pPr>
    <a:lvl8pPr marL="10321834" algn="l" defTabSz="2949096" rtl="0" eaLnBrk="1" latinLnBrk="0" hangingPunct="1">
      <a:defRPr sz="3800" kern="1200">
        <a:solidFill>
          <a:schemeClr val="tx1"/>
        </a:solidFill>
        <a:latin typeface="+mn-lt"/>
        <a:ea typeface="+mn-ea"/>
        <a:cs typeface="+mn-cs"/>
      </a:defRPr>
    </a:lvl8pPr>
    <a:lvl9pPr marL="11796380" algn="l" defTabSz="2949096" rtl="0" eaLnBrk="1" latinLnBrk="0" hangingPunct="1">
      <a:defRPr sz="3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6643771"/>
            <a:ext cx="25706944" cy="4584300"/>
          </a:xfrm>
        </p:spPr>
        <p:txBody>
          <a:bodyPr/>
          <a:lstStyle/>
          <a:p>
            <a:r>
              <a:rPr lang="en-US"/>
              <a:t>Click to edit Master title style</a:t>
            </a:r>
          </a:p>
        </p:txBody>
      </p:sp>
      <p:sp>
        <p:nvSpPr>
          <p:cNvPr id="3" name="Subtitle 2"/>
          <p:cNvSpPr>
            <a:spLocks noGrp="1"/>
          </p:cNvSpPr>
          <p:nvPr>
            <p:ph type="subTitle" idx="1"/>
          </p:nvPr>
        </p:nvSpPr>
        <p:spPr>
          <a:xfrm>
            <a:off x="4536520" y="12119186"/>
            <a:ext cx="21170424" cy="5465516"/>
          </a:xfrm>
        </p:spPr>
        <p:txBody>
          <a:bodyPr/>
          <a:lstStyle>
            <a:lvl1pPr marL="0" indent="0" algn="ctr">
              <a:buNone/>
              <a:defRPr>
                <a:solidFill>
                  <a:schemeClr val="tx1">
                    <a:tint val="75000"/>
                  </a:schemeClr>
                </a:solidFill>
              </a:defRPr>
            </a:lvl1pPr>
            <a:lvl2pPr marL="1472540" indent="0" algn="ctr">
              <a:buNone/>
              <a:defRPr>
                <a:solidFill>
                  <a:schemeClr val="tx1">
                    <a:tint val="75000"/>
                  </a:schemeClr>
                </a:solidFill>
              </a:defRPr>
            </a:lvl2pPr>
            <a:lvl3pPr marL="2945079" indent="0" algn="ctr">
              <a:buNone/>
              <a:defRPr>
                <a:solidFill>
                  <a:schemeClr val="tx1">
                    <a:tint val="75000"/>
                  </a:schemeClr>
                </a:solidFill>
              </a:defRPr>
            </a:lvl3pPr>
            <a:lvl4pPr marL="4417616" indent="0" algn="ctr">
              <a:buNone/>
              <a:defRPr>
                <a:solidFill>
                  <a:schemeClr val="tx1">
                    <a:tint val="75000"/>
                  </a:schemeClr>
                </a:solidFill>
              </a:defRPr>
            </a:lvl4pPr>
            <a:lvl5pPr marL="5890159" indent="0" algn="ctr">
              <a:buNone/>
              <a:defRPr>
                <a:solidFill>
                  <a:schemeClr val="tx1">
                    <a:tint val="75000"/>
                  </a:schemeClr>
                </a:solidFill>
              </a:defRPr>
            </a:lvl5pPr>
            <a:lvl6pPr marL="7362698" indent="0" algn="ctr">
              <a:buNone/>
              <a:defRPr>
                <a:solidFill>
                  <a:schemeClr val="tx1">
                    <a:tint val="75000"/>
                  </a:schemeClr>
                </a:solidFill>
              </a:defRPr>
            </a:lvl6pPr>
            <a:lvl7pPr marL="8835238" indent="0" algn="ctr">
              <a:buNone/>
              <a:defRPr>
                <a:solidFill>
                  <a:schemeClr val="tx1">
                    <a:tint val="75000"/>
                  </a:schemeClr>
                </a:solidFill>
              </a:defRPr>
            </a:lvl7pPr>
            <a:lvl8pPr marL="10307781" indent="0" algn="ctr">
              <a:buNone/>
              <a:defRPr>
                <a:solidFill>
                  <a:schemeClr val="tx1">
                    <a:tint val="75000"/>
                  </a:schemeClr>
                </a:solidFill>
              </a:defRPr>
            </a:lvl8pPr>
            <a:lvl9pPr marL="1178031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50307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222550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0297" y="4109038"/>
            <a:ext cx="28579020" cy="8759181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53228" y="4109038"/>
            <a:ext cx="85233011" cy="8759181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4290272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624236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13743001"/>
            <a:ext cx="25706944" cy="4247656"/>
          </a:xfrm>
        </p:spPr>
        <p:txBody>
          <a:bodyPr anchor="t"/>
          <a:lstStyle>
            <a:lvl1pPr algn="l">
              <a:defRPr sz="12900" b="1" cap="all"/>
            </a:lvl1pPr>
          </a:lstStyle>
          <a:p>
            <a:r>
              <a:rPr lang="en-US"/>
              <a:t>Click to edit Master title style</a:t>
            </a:r>
          </a:p>
        </p:txBody>
      </p:sp>
      <p:sp>
        <p:nvSpPr>
          <p:cNvPr id="3" name="Text Placeholder 2"/>
          <p:cNvSpPr>
            <a:spLocks noGrp="1"/>
          </p:cNvSpPr>
          <p:nvPr>
            <p:ph type="body" idx="1"/>
          </p:nvPr>
        </p:nvSpPr>
        <p:spPr>
          <a:xfrm>
            <a:off x="2389025" y="9064643"/>
            <a:ext cx="25706944" cy="4678361"/>
          </a:xfrm>
        </p:spPr>
        <p:txBody>
          <a:bodyPr anchor="b"/>
          <a:lstStyle>
            <a:lvl1pPr marL="0" indent="0">
              <a:buNone/>
              <a:defRPr sz="6400">
                <a:solidFill>
                  <a:schemeClr val="tx1">
                    <a:tint val="75000"/>
                  </a:schemeClr>
                </a:solidFill>
              </a:defRPr>
            </a:lvl1pPr>
            <a:lvl2pPr marL="1472540" indent="0">
              <a:buNone/>
              <a:defRPr sz="5800">
                <a:solidFill>
                  <a:schemeClr val="tx1">
                    <a:tint val="75000"/>
                  </a:schemeClr>
                </a:solidFill>
              </a:defRPr>
            </a:lvl2pPr>
            <a:lvl3pPr marL="2945079" indent="0">
              <a:buNone/>
              <a:defRPr sz="5100">
                <a:solidFill>
                  <a:schemeClr val="tx1">
                    <a:tint val="75000"/>
                  </a:schemeClr>
                </a:solidFill>
              </a:defRPr>
            </a:lvl3pPr>
            <a:lvl4pPr marL="4417616" indent="0">
              <a:buNone/>
              <a:defRPr sz="4500">
                <a:solidFill>
                  <a:schemeClr val="tx1">
                    <a:tint val="75000"/>
                  </a:schemeClr>
                </a:solidFill>
              </a:defRPr>
            </a:lvl4pPr>
            <a:lvl5pPr marL="5890159" indent="0">
              <a:buNone/>
              <a:defRPr sz="4500">
                <a:solidFill>
                  <a:schemeClr val="tx1">
                    <a:tint val="75000"/>
                  </a:schemeClr>
                </a:solidFill>
              </a:defRPr>
            </a:lvl5pPr>
            <a:lvl6pPr marL="7362698" indent="0">
              <a:buNone/>
              <a:defRPr sz="4500">
                <a:solidFill>
                  <a:schemeClr val="tx1">
                    <a:tint val="75000"/>
                  </a:schemeClr>
                </a:solidFill>
              </a:defRPr>
            </a:lvl6pPr>
            <a:lvl7pPr marL="8835238" indent="0">
              <a:buNone/>
              <a:defRPr sz="4500">
                <a:solidFill>
                  <a:schemeClr val="tx1">
                    <a:tint val="75000"/>
                  </a:schemeClr>
                </a:solidFill>
              </a:defRPr>
            </a:lvl7pPr>
            <a:lvl8pPr marL="10307781" indent="0">
              <a:buNone/>
              <a:defRPr sz="4500">
                <a:solidFill>
                  <a:schemeClr val="tx1">
                    <a:tint val="75000"/>
                  </a:schemeClr>
                </a:solidFill>
              </a:defRPr>
            </a:lvl8pPr>
            <a:lvl9pPr marL="11780318"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1926986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353249" y="23951236"/>
            <a:ext cx="56906016" cy="67749621"/>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763323" y="23951236"/>
            <a:ext cx="56906016" cy="67749621"/>
          </a:xfrm>
        </p:spPr>
        <p:txBody>
          <a:bodyPr/>
          <a:lstStyle>
            <a:lvl1pPr>
              <a:defRPr sz="9000"/>
            </a:lvl1pPr>
            <a:lvl2pPr>
              <a:defRPr sz="77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2807314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173" y="856463"/>
            <a:ext cx="27219117" cy="356446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12173" y="4787278"/>
            <a:ext cx="13362782" cy="1995110"/>
          </a:xfrm>
        </p:spPr>
        <p:txBody>
          <a:bodyPr anchor="b"/>
          <a:lstStyle>
            <a:lvl1pPr marL="0" indent="0">
              <a:buNone/>
              <a:defRPr sz="7700" b="1"/>
            </a:lvl1pPr>
            <a:lvl2pPr marL="1472540" indent="0">
              <a:buNone/>
              <a:defRPr sz="6400" b="1"/>
            </a:lvl2pPr>
            <a:lvl3pPr marL="2945079" indent="0">
              <a:buNone/>
              <a:defRPr sz="5800" b="1"/>
            </a:lvl3pPr>
            <a:lvl4pPr marL="4417616" indent="0">
              <a:buNone/>
              <a:defRPr sz="5100" b="1"/>
            </a:lvl4pPr>
            <a:lvl5pPr marL="5890159" indent="0">
              <a:buNone/>
              <a:defRPr sz="5100" b="1"/>
            </a:lvl5pPr>
            <a:lvl6pPr marL="7362698" indent="0">
              <a:buNone/>
              <a:defRPr sz="5100" b="1"/>
            </a:lvl6pPr>
            <a:lvl7pPr marL="8835238" indent="0">
              <a:buNone/>
              <a:defRPr sz="5100" b="1"/>
            </a:lvl7pPr>
            <a:lvl8pPr marL="10307781" indent="0">
              <a:buNone/>
              <a:defRPr sz="5100" b="1"/>
            </a:lvl8pPr>
            <a:lvl9pPr marL="11780318" indent="0">
              <a:buNone/>
              <a:defRPr sz="5100" b="1"/>
            </a:lvl9pPr>
          </a:lstStyle>
          <a:p>
            <a:pPr lvl="0"/>
            <a:r>
              <a:rPr lang="en-US"/>
              <a:t>Click to edit Master text styles</a:t>
            </a:r>
          </a:p>
        </p:txBody>
      </p:sp>
      <p:sp>
        <p:nvSpPr>
          <p:cNvPr id="4" name="Content Placeholder 3"/>
          <p:cNvSpPr>
            <a:spLocks noGrp="1"/>
          </p:cNvSpPr>
          <p:nvPr>
            <p:ph sz="half" idx="2"/>
          </p:nvPr>
        </p:nvSpPr>
        <p:spPr>
          <a:xfrm>
            <a:off x="1512173" y="6782388"/>
            <a:ext cx="13362782" cy="12322165"/>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63281" y="4787278"/>
            <a:ext cx="13368031" cy="1995110"/>
          </a:xfrm>
        </p:spPr>
        <p:txBody>
          <a:bodyPr anchor="b"/>
          <a:lstStyle>
            <a:lvl1pPr marL="0" indent="0">
              <a:buNone/>
              <a:defRPr sz="7700" b="1"/>
            </a:lvl1pPr>
            <a:lvl2pPr marL="1472540" indent="0">
              <a:buNone/>
              <a:defRPr sz="6400" b="1"/>
            </a:lvl2pPr>
            <a:lvl3pPr marL="2945079" indent="0">
              <a:buNone/>
              <a:defRPr sz="5800" b="1"/>
            </a:lvl3pPr>
            <a:lvl4pPr marL="4417616" indent="0">
              <a:buNone/>
              <a:defRPr sz="5100" b="1"/>
            </a:lvl4pPr>
            <a:lvl5pPr marL="5890159" indent="0">
              <a:buNone/>
              <a:defRPr sz="5100" b="1"/>
            </a:lvl5pPr>
            <a:lvl6pPr marL="7362698" indent="0">
              <a:buNone/>
              <a:defRPr sz="5100" b="1"/>
            </a:lvl6pPr>
            <a:lvl7pPr marL="8835238" indent="0">
              <a:buNone/>
              <a:defRPr sz="5100" b="1"/>
            </a:lvl7pPr>
            <a:lvl8pPr marL="10307781" indent="0">
              <a:buNone/>
              <a:defRPr sz="5100" b="1"/>
            </a:lvl8pPr>
            <a:lvl9pPr marL="11780318" indent="0">
              <a:buNone/>
              <a:defRPr sz="5100" b="1"/>
            </a:lvl9pPr>
          </a:lstStyle>
          <a:p>
            <a:pPr lvl="0"/>
            <a:r>
              <a:rPr lang="en-US"/>
              <a:t>Click to edit Master text styles</a:t>
            </a:r>
          </a:p>
        </p:txBody>
      </p:sp>
      <p:sp>
        <p:nvSpPr>
          <p:cNvPr id="6" name="Content Placeholder 5"/>
          <p:cNvSpPr>
            <a:spLocks noGrp="1"/>
          </p:cNvSpPr>
          <p:nvPr>
            <p:ph sz="quarter" idx="4"/>
          </p:nvPr>
        </p:nvSpPr>
        <p:spPr>
          <a:xfrm>
            <a:off x="15363281" y="6782388"/>
            <a:ext cx="13368031" cy="12322165"/>
          </a:xfrm>
        </p:spPr>
        <p:txBody>
          <a:bodyPr/>
          <a:lstStyle>
            <a:lvl1pPr>
              <a:defRPr sz="7700"/>
            </a:lvl1pPr>
            <a:lvl2pPr>
              <a:defRPr sz="6400"/>
            </a:lvl2pPr>
            <a:lvl3pPr>
              <a:defRPr sz="5800"/>
            </a:lvl3pPr>
            <a:lvl4pPr>
              <a:defRPr sz="5100"/>
            </a:lvl4pPr>
            <a:lvl5pPr>
              <a:defRPr sz="5100"/>
            </a:lvl5pPr>
            <a:lvl6pPr>
              <a:defRPr sz="5100"/>
            </a:lvl6pPr>
            <a:lvl7pPr>
              <a:defRPr sz="5100"/>
            </a:lvl7pPr>
            <a:lvl8pPr>
              <a:defRPr sz="5100"/>
            </a:lvl8pPr>
            <a:lvl9pPr>
              <a:defRPr sz="5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303760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45788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420621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95" y="851512"/>
            <a:ext cx="9949891" cy="3623874"/>
          </a:xfrm>
        </p:spPr>
        <p:txBody>
          <a:bodyPr anchor="b"/>
          <a:lstStyle>
            <a:lvl1pPr algn="l">
              <a:defRPr sz="6400" b="1"/>
            </a:lvl1pPr>
          </a:lstStyle>
          <a:p>
            <a:r>
              <a:rPr lang="en-US"/>
              <a:t>Click to edit Master title style</a:t>
            </a:r>
          </a:p>
        </p:txBody>
      </p:sp>
      <p:sp>
        <p:nvSpPr>
          <p:cNvPr id="3" name="Content Placeholder 2"/>
          <p:cNvSpPr>
            <a:spLocks noGrp="1"/>
          </p:cNvSpPr>
          <p:nvPr>
            <p:ph idx="1"/>
          </p:nvPr>
        </p:nvSpPr>
        <p:spPr>
          <a:xfrm>
            <a:off x="11824354" y="851516"/>
            <a:ext cx="16906936" cy="18253041"/>
          </a:xfrm>
        </p:spPr>
        <p:txBody>
          <a:bodyPr/>
          <a:lstStyle>
            <a:lvl1pPr>
              <a:defRPr sz="10400"/>
            </a:lvl1pPr>
            <a:lvl2pPr>
              <a:defRPr sz="9000"/>
            </a:lvl2pPr>
            <a:lvl3pPr>
              <a:defRPr sz="770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12195" y="4475390"/>
            <a:ext cx="9949891" cy="14629167"/>
          </a:xfrm>
        </p:spPr>
        <p:txBody>
          <a:bodyPr/>
          <a:lstStyle>
            <a:lvl1pPr marL="0" indent="0">
              <a:buNone/>
              <a:defRPr sz="4500"/>
            </a:lvl1pPr>
            <a:lvl2pPr marL="1472540" indent="0">
              <a:buNone/>
              <a:defRPr sz="3800"/>
            </a:lvl2pPr>
            <a:lvl3pPr marL="2945079" indent="0">
              <a:buNone/>
              <a:defRPr sz="3300"/>
            </a:lvl3pPr>
            <a:lvl4pPr marL="4417616" indent="0">
              <a:buNone/>
              <a:defRPr sz="2900"/>
            </a:lvl4pPr>
            <a:lvl5pPr marL="5890159" indent="0">
              <a:buNone/>
              <a:defRPr sz="2900"/>
            </a:lvl5pPr>
            <a:lvl6pPr marL="7362698" indent="0">
              <a:buNone/>
              <a:defRPr sz="2900"/>
            </a:lvl6pPr>
            <a:lvl7pPr marL="8835238" indent="0">
              <a:buNone/>
              <a:defRPr sz="2900"/>
            </a:lvl7pPr>
            <a:lvl8pPr marL="10307781" indent="0">
              <a:buNone/>
              <a:defRPr sz="2900"/>
            </a:lvl8pPr>
            <a:lvl9pPr marL="11780318"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253515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1" y="14970760"/>
            <a:ext cx="18146078" cy="1767383"/>
          </a:xfrm>
        </p:spPr>
        <p:txBody>
          <a:bodyPr anchor="b"/>
          <a:lstStyle>
            <a:lvl1pPr algn="l">
              <a:defRPr sz="6400" b="1"/>
            </a:lvl1pPr>
          </a:lstStyle>
          <a:p>
            <a:r>
              <a:rPr lang="en-US"/>
              <a:t>Click to edit Master title style</a:t>
            </a:r>
          </a:p>
        </p:txBody>
      </p:sp>
      <p:sp>
        <p:nvSpPr>
          <p:cNvPr id="3" name="Picture Placeholder 2"/>
          <p:cNvSpPr>
            <a:spLocks noGrp="1"/>
          </p:cNvSpPr>
          <p:nvPr>
            <p:ph type="pic" idx="1"/>
          </p:nvPr>
        </p:nvSpPr>
        <p:spPr>
          <a:xfrm>
            <a:off x="5927931" y="1910950"/>
            <a:ext cx="18146078" cy="12832080"/>
          </a:xfrm>
        </p:spPr>
        <p:txBody>
          <a:bodyPr/>
          <a:lstStyle>
            <a:lvl1pPr marL="0" indent="0">
              <a:buNone/>
              <a:defRPr sz="10400"/>
            </a:lvl1pPr>
            <a:lvl2pPr marL="1472540" indent="0">
              <a:buNone/>
              <a:defRPr sz="9000"/>
            </a:lvl2pPr>
            <a:lvl3pPr marL="2945079" indent="0">
              <a:buNone/>
              <a:defRPr sz="7700"/>
            </a:lvl3pPr>
            <a:lvl4pPr marL="4417616" indent="0">
              <a:buNone/>
              <a:defRPr sz="6400"/>
            </a:lvl4pPr>
            <a:lvl5pPr marL="5890159" indent="0">
              <a:buNone/>
              <a:defRPr sz="6400"/>
            </a:lvl5pPr>
            <a:lvl6pPr marL="7362698" indent="0">
              <a:buNone/>
              <a:defRPr sz="6400"/>
            </a:lvl6pPr>
            <a:lvl7pPr marL="8835238" indent="0">
              <a:buNone/>
              <a:defRPr sz="6400"/>
            </a:lvl7pPr>
            <a:lvl8pPr marL="10307781" indent="0">
              <a:buNone/>
              <a:defRPr sz="6400"/>
            </a:lvl8pPr>
            <a:lvl9pPr marL="11780318" indent="0">
              <a:buNone/>
              <a:defRPr sz="6400"/>
            </a:lvl9pPr>
          </a:lstStyle>
          <a:p>
            <a:endParaRPr lang="en-US" dirty="0"/>
          </a:p>
        </p:txBody>
      </p:sp>
      <p:sp>
        <p:nvSpPr>
          <p:cNvPr id="4" name="Text Placeholder 3"/>
          <p:cNvSpPr>
            <a:spLocks noGrp="1"/>
          </p:cNvSpPr>
          <p:nvPr>
            <p:ph type="body" sz="half" idx="2"/>
          </p:nvPr>
        </p:nvSpPr>
        <p:spPr>
          <a:xfrm>
            <a:off x="5927931" y="16738143"/>
            <a:ext cx="18146078" cy="2509977"/>
          </a:xfrm>
        </p:spPr>
        <p:txBody>
          <a:bodyPr/>
          <a:lstStyle>
            <a:lvl1pPr marL="0" indent="0">
              <a:buNone/>
              <a:defRPr sz="4500"/>
            </a:lvl1pPr>
            <a:lvl2pPr marL="1472540" indent="0">
              <a:buNone/>
              <a:defRPr sz="3800"/>
            </a:lvl2pPr>
            <a:lvl3pPr marL="2945079" indent="0">
              <a:buNone/>
              <a:defRPr sz="3300"/>
            </a:lvl3pPr>
            <a:lvl4pPr marL="4417616" indent="0">
              <a:buNone/>
              <a:defRPr sz="2900"/>
            </a:lvl4pPr>
            <a:lvl5pPr marL="5890159" indent="0">
              <a:buNone/>
              <a:defRPr sz="2900"/>
            </a:lvl5pPr>
            <a:lvl6pPr marL="7362698" indent="0">
              <a:buNone/>
              <a:defRPr sz="2900"/>
            </a:lvl6pPr>
            <a:lvl7pPr marL="8835238" indent="0">
              <a:buNone/>
              <a:defRPr sz="2900"/>
            </a:lvl7pPr>
            <a:lvl8pPr marL="10307781" indent="0">
              <a:buNone/>
              <a:defRPr sz="2900"/>
            </a:lvl8pPr>
            <a:lvl9pPr marL="11780318"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CF493A22-F38F-43ED-ABEF-5D4A7A2F0F97}" type="datetimeFigureOut">
              <a:rPr lang="en-US" smtClean="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334143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173" y="856463"/>
            <a:ext cx="27219117" cy="3564467"/>
          </a:xfrm>
          <a:prstGeom prst="rect">
            <a:avLst/>
          </a:prstGeom>
        </p:spPr>
        <p:txBody>
          <a:bodyPr vert="horz" lIns="294506" tIns="147263" rIns="294506" bIns="147263" rtlCol="0" anchor="ctr">
            <a:normAutofit/>
          </a:bodyPr>
          <a:lstStyle/>
          <a:p>
            <a:r>
              <a:rPr lang="en-US"/>
              <a:t>Click to edit Master title style</a:t>
            </a:r>
          </a:p>
        </p:txBody>
      </p:sp>
      <p:sp>
        <p:nvSpPr>
          <p:cNvPr id="3" name="Text Placeholder 2"/>
          <p:cNvSpPr>
            <a:spLocks noGrp="1"/>
          </p:cNvSpPr>
          <p:nvPr>
            <p:ph type="body" idx="1"/>
          </p:nvPr>
        </p:nvSpPr>
        <p:spPr>
          <a:xfrm>
            <a:off x="1512173" y="4990258"/>
            <a:ext cx="27219117" cy="14114299"/>
          </a:xfrm>
          <a:prstGeom prst="rect">
            <a:avLst/>
          </a:prstGeom>
        </p:spPr>
        <p:txBody>
          <a:bodyPr vert="horz" lIns="294506" tIns="147263" rIns="294506" bIns="14726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512173" y="19822397"/>
            <a:ext cx="7056808" cy="1138649"/>
          </a:xfrm>
          <a:prstGeom prst="rect">
            <a:avLst/>
          </a:prstGeom>
        </p:spPr>
        <p:txBody>
          <a:bodyPr vert="horz" lIns="294506" tIns="147263" rIns="294506" bIns="147263" rtlCol="0" anchor="ctr"/>
          <a:lstStyle>
            <a:lvl1pPr algn="l">
              <a:defRPr sz="3800">
                <a:solidFill>
                  <a:schemeClr val="tx1">
                    <a:tint val="75000"/>
                  </a:schemeClr>
                </a:solidFill>
              </a:defRPr>
            </a:lvl1pPr>
          </a:lstStyle>
          <a:p>
            <a:fld id="{CF493A22-F38F-43ED-ABEF-5D4A7A2F0F97}" type="datetimeFigureOut">
              <a:rPr lang="en-US" smtClean="0"/>
              <a:pPr/>
              <a:t>6/10/2025</a:t>
            </a:fld>
            <a:endParaRPr lang="en-US" dirty="0"/>
          </a:p>
        </p:txBody>
      </p:sp>
      <p:sp>
        <p:nvSpPr>
          <p:cNvPr id="5" name="Footer Placeholder 4"/>
          <p:cNvSpPr>
            <a:spLocks noGrp="1"/>
          </p:cNvSpPr>
          <p:nvPr>
            <p:ph type="ftr" sz="quarter" idx="3"/>
          </p:nvPr>
        </p:nvSpPr>
        <p:spPr>
          <a:xfrm>
            <a:off x="10333183" y="19822397"/>
            <a:ext cx="9577097" cy="1138649"/>
          </a:xfrm>
          <a:prstGeom prst="rect">
            <a:avLst/>
          </a:prstGeom>
        </p:spPr>
        <p:txBody>
          <a:bodyPr vert="horz" lIns="294506" tIns="147263" rIns="294506" bIns="147263" rtlCol="0" anchor="ctr"/>
          <a:lstStyle>
            <a:lvl1pPr algn="ctr">
              <a:defRPr sz="3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74482" y="19822397"/>
            <a:ext cx="7056808" cy="1138649"/>
          </a:xfrm>
          <a:prstGeom prst="rect">
            <a:avLst/>
          </a:prstGeom>
        </p:spPr>
        <p:txBody>
          <a:bodyPr vert="horz" lIns="294506" tIns="147263" rIns="294506" bIns="147263" rtlCol="0" anchor="ctr"/>
          <a:lstStyle>
            <a:lvl1pPr algn="r">
              <a:defRPr sz="3800">
                <a:solidFill>
                  <a:schemeClr val="tx1">
                    <a:tint val="75000"/>
                  </a:schemeClr>
                </a:solidFill>
              </a:defRPr>
            </a:lvl1pPr>
          </a:lstStyle>
          <a:p>
            <a:fld id="{64053B8C-A0A1-4304-B359-E76BDF2C8200}" type="slidenum">
              <a:rPr lang="en-US" smtClean="0"/>
              <a:pPr/>
              <a:t>‹#›</a:t>
            </a:fld>
            <a:endParaRPr lang="en-US" dirty="0"/>
          </a:p>
        </p:txBody>
      </p:sp>
    </p:spTree>
    <p:extLst>
      <p:ext uri="{BB962C8B-B14F-4D97-AF65-F5344CB8AC3E}">
        <p14:creationId xmlns:p14="http://schemas.microsoft.com/office/powerpoint/2010/main" val="1108558862"/>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2945079" rtl="0" eaLnBrk="1" latinLnBrk="0" hangingPunct="1">
        <a:spcBef>
          <a:spcPct val="0"/>
        </a:spcBef>
        <a:buNone/>
        <a:defRPr sz="14200" kern="1200">
          <a:solidFill>
            <a:schemeClr val="tx1"/>
          </a:solidFill>
          <a:latin typeface="+mj-lt"/>
          <a:ea typeface="+mj-ea"/>
          <a:cs typeface="+mj-cs"/>
        </a:defRPr>
      </a:lvl1pPr>
    </p:titleStyle>
    <p:bodyStyle>
      <a:lvl1pPr marL="1104412" indent="-1104412" algn="l" defTabSz="2945079" rtl="0" eaLnBrk="1" latinLnBrk="0" hangingPunct="1">
        <a:spcBef>
          <a:spcPct val="20000"/>
        </a:spcBef>
        <a:buFont typeface="Arial" pitchFamily="34" charset="0"/>
        <a:buChar char="•"/>
        <a:defRPr sz="10400" kern="1200">
          <a:solidFill>
            <a:schemeClr val="tx1"/>
          </a:solidFill>
          <a:latin typeface="+mn-lt"/>
          <a:ea typeface="+mn-ea"/>
          <a:cs typeface="+mn-cs"/>
        </a:defRPr>
      </a:lvl1pPr>
      <a:lvl2pPr marL="2392880" indent="-920333" algn="l" defTabSz="2945079" rtl="0" eaLnBrk="1" latinLnBrk="0" hangingPunct="1">
        <a:spcBef>
          <a:spcPct val="20000"/>
        </a:spcBef>
        <a:buFont typeface="Arial" pitchFamily="34" charset="0"/>
        <a:buChar char="–"/>
        <a:defRPr sz="9000" kern="1200">
          <a:solidFill>
            <a:schemeClr val="tx1"/>
          </a:solidFill>
          <a:latin typeface="+mn-lt"/>
          <a:ea typeface="+mn-ea"/>
          <a:cs typeface="+mn-cs"/>
        </a:defRPr>
      </a:lvl2pPr>
      <a:lvl3pPr marL="3681351" indent="-736275" algn="l" defTabSz="2945079" rtl="0" eaLnBrk="1" latinLnBrk="0" hangingPunct="1">
        <a:spcBef>
          <a:spcPct val="20000"/>
        </a:spcBef>
        <a:buFont typeface="Arial" pitchFamily="34" charset="0"/>
        <a:buChar char="•"/>
        <a:defRPr sz="7700" kern="1200">
          <a:solidFill>
            <a:schemeClr val="tx1"/>
          </a:solidFill>
          <a:latin typeface="+mn-lt"/>
          <a:ea typeface="+mn-ea"/>
          <a:cs typeface="+mn-cs"/>
        </a:defRPr>
      </a:lvl3pPr>
      <a:lvl4pPr marL="5153887" indent="-736275" algn="l" defTabSz="2945079" rtl="0" eaLnBrk="1" latinLnBrk="0" hangingPunct="1">
        <a:spcBef>
          <a:spcPct val="20000"/>
        </a:spcBef>
        <a:buFont typeface="Arial" pitchFamily="34" charset="0"/>
        <a:buChar char="–"/>
        <a:defRPr sz="6400" kern="1200">
          <a:solidFill>
            <a:schemeClr val="tx1"/>
          </a:solidFill>
          <a:latin typeface="+mn-lt"/>
          <a:ea typeface="+mn-ea"/>
          <a:cs typeface="+mn-cs"/>
        </a:defRPr>
      </a:lvl4pPr>
      <a:lvl5pPr marL="6626434" indent="-736275" algn="l" defTabSz="2945079" rtl="0" eaLnBrk="1" latinLnBrk="0" hangingPunct="1">
        <a:spcBef>
          <a:spcPct val="20000"/>
        </a:spcBef>
        <a:buFont typeface="Arial" pitchFamily="34" charset="0"/>
        <a:buChar char="»"/>
        <a:defRPr sz="6400" kern="1200">
          <a:solidFill>
            <a:schemeClr val="tx1"/>
          </a:solidFill>
          <a:latin typeface="+mn-lt"/>
          <a:ea typeface="+mn-ea"/>
          <a:cs typeface="+mn-cs"/>
        </a:defRPr>
      </a:lvl5pPr>
      <a:lvl6pPr marL="8098970" indent="-736275" algn="l" defTabSz="2945079"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71510" indent="-736275" algn="l" defTabSz="2945079"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1044049" indent="-736275" algn="l" defTabSz="2945079"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516589" indent="-736275" algn="l" defTabSz="2945079" rtl="0" eaLnBrk="1" latinLnBrk="0" hangingPunct="1">
        <a:spcBef>
          <a:spcPct val="20000"/>
        </a:spcBef>
        <a:buFont typeface="Arial" pitchFamily="34" charset="0"/>
        <a:buChar char="•"/>
        <a:defRPr sz="6400" kern="1200">
          <a:solidFill>
            <a:schemeClr val="tx1"/>
          </a:solidFill>
          <a:latin typeface="+mn-lt"/>
          <a:ea typeface="+mn-ea"/>
          <a:cs typeface="+mn-cs"/>
        </a:defRPr>
      </a:lvl9pPr>
    </p:bodyStyle>
    <p:otherStyle>
      <a:defPPr>
        <a:defRPr lang="en-US"/>
      </a:defPPr>
      <a:lvl1pPr marL="0" algn="l" defTabSz="2945079" rtl="0" eaLnBrk="1" latinLnBrk="0" hangingPunct="1">
        <a:defRPr sz="5800" kern="1200">
          <a:solidFill>
            <a:schemeClr val="tx1"/>
          </a:solidFill>
          <a:latin typeface="+mn-lt"/>
          <a:ea typeface="+mn-ea"/>
          <a:cs typeface="+mn-cs"/>
        </a:defRPr>
      </a:lvl1pPr>
      <a:lvl2pPr marL="1472540" algn="l" defTabSz="2945079" rtl="0" eaLnBrk="1" latinLnBrk="0" hangingPunct="1">
        <a:defRPr sz="5800" kern="1200">
          <a:solidFill>
            <a:schemeClr val="tx1"/>
          </a:solidFill>
          <a:latin typeface="+mn-lt"/>
          <a:ea typeface="+mn-ea"/>
          <a:cs typeface="+mn-cs"/>
        </a:defRPr>
      </a:lvl2pPr>
      <a:lvl3pPr marL="2945079" algn="l" defTabSz="2945079" rtl="0" eaLnBrk="1" latinLnBrk="0" hangingPunct="1">
        <a:defRPr sz="5800" kern="1200">
          <a:solidFill>
            <a:schemeClr val="tx1"/>
          </a:solidFill>
          <a:latin typeface="+mn-lt"/>
          <a:ea typeface="+mn-ea"/>
          <a:cs typeface="+mn-cs"/>
        </a:defRPr>
      </a:lvl3pPr>
      <a:lvl4pPr marL="4417616" algn="l" defTabSz="2945079" rtl="0" eaLnBrk="1" latinLnBrk="0" hangingPunct="1">
        <a:defRPr sz="5800" kern="1200">
          <a:solidFill>
            <a:schemeClr val="tx1"/>
          </a:solidFill>
          <a:latin typeface="+mn-lt"/>
          <a:ea typeface="+mn-ea"/>
          <a:cs typeface="+mn-cs"/>
        </a:defRPr>
      </a:lvl4pPr>
      <a:lvl5pPr marL="5890159" algn="l" defTabSz="2945079" rtl="0" eaLnBrk="1" latinLnBrk="0" hangingPunct="1">
        <a:defRPr sz="5800" kern="1200">
          <a:solidFill>
            <a:schemeClr val="tx1"/>
          </a:solidFill>
          <a:latin typeface="+mn-lt"/>
          <a:ea typeface="+mn-ea"/>
          <a:cs typeface="+mn-cs"/>
        </a:defRPr>
      </a:lvl5pPr>
      <a:lvl6pPr marL="7362698" algn="l" defTabSz="2945079" rtl="0" eaLnBrk="1" latinLnBrk="0" hangingPunct="1">
        <a:defRPr sz="5800" kern="1200">
          <a:solidFill>
            <a:schemeClr val="tx1"/>
          </a:solidFill>
          <a:latin typeface="+mn-lt"/>
          <a:ea typeface="+mn-ea"/>
          <a:cs typeface="+mn-cs"/>
        </a:defRPr>
      </a:lvl6pPr>
      <a:lvl7pPr marL="8835238" algn="l" defTabSz="2945079" rtl="0" eaLnBrk="1" latinLnBrk="0" hangingPunct="1">
        <a:defRPr sz="5800" kern="1200">
          <a:solidFill>
            <a:schemeClr val="tx1"/>
          </a:solidFill>
          <a:latin typeface="+mn-lt"/>
          <a:ea typeface="+mn-ea"/>
          <a:cs typeface="+mn-cs"/>
        </a:defRPr>
      </a:lvl7pPr>
      <a:lvl8pPr marL="10307781" algn="l" defTabSz="2945079" rtl="0" eaLnBrk="1" latinLnBrk="0" hangingPunct="1">
        <a:defRPr sz="5800" kern="1200">
          <a:solidFill>
            <a:schemeClr val="tx1"/>
          </a:solidFill>
          <a:latin typeface="+mn-lt"/>
          <a:ea typeface="+mn-ea"/>
          <a:cs typeface="+mn-cs"/>
        </a:defRPr>
      </a:lvl8pPr>
      <a:lvl9pPr marL="11780318" algn="l" defTabSz="2945079"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30243463" cy="3168415"/>
          </a:xfrm>
          <a:prstGeom prst="rect">
            <a:avLst/>
          </a:prstGeom>
          <a:solidFill>
            <a:srgbClr val="433AF0"/>
          </a:solidFill>
        </p:spPr>
        <p:style>
          <a:lnRef idx="2">
            <a:schemeClr val="accent5">
              <a:shade val="50000"/>
            </a:schemeClr>
          </a:lnRef>
          <a:fillRef idx="1">
            <a:schemeClr val="accent5"/>
          </a:fillRef>
          <a:effectRef idx="0">
            <a:schemeClr val="accent5"/>
          </a:effectRef>
          <a:fontRef idx="minor">
            <a:schemeClr val="lt1"/>
          </a:fontRef>
        </p:style>
        <p:txBody>
          <a:bodyPr lIns="66184" tIns="33092" rIns="66184" bIns="33092" rtlCol="0" anchor="ctr"/>
          <a:lstStyle/>
          <a:p>
            <a:pPr algn="ctr"/>
            <a:endParaRPr lang="tr-TR" noProof="0" dirty="0"/>
          </a:p>
        </p:txBody>
      </p:sp>
      <p:sp>
        <p:nvSpPr>
          <p:cNvPr id="10" name="Rectangle 9"/>
          <p:cNvSpPr/>
          <p:nvPr/>
        </p:nvSpPr>
        <p:spPr>
          <a:xfrm>
            <a:off x="628457" y="4646906"/>
            <a:ext cx="6678412" cy="15434374"/>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66184" tIns="33092" rIns="66184" bIns="33092" rtlCol="0" anchor="ctr"/>
          <a:lstStyle/>
          <a:p>
            <a:pPr algn="ctr"/>
            <a:endParaRPr lang="tr-TR" noProof="0" dirty="0"/>
          </a:p>
        </p:txBody>
      </p:sp>
      <p:sp>
        <p:nvSpPr>
          <p:cNvPr id="17" name="Rectangle 16"/>
          <p:cNvSpPr/>
          <p:nvPr/>
        </p:nvSpPr>
        <p:spPr>
          <a:xfrm>
            <a:off x="7963415" y="4646906"/>
            <a:ext cx="6678412" cy="15446022"/>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66184" tIns="33092" rIns="66184" bIns="33092" rtlCol="0" anchor="ctr"/>
          <a:lstStyle/>
          <a:p>
            <a:pPr algn="ctr"/>
            <a:endParaRPr lang="tr-TR" noProof="0" dirty="0"/>
          </a:p>
        </p:txBody>
      </p:sp>
      <p:sp>
        <p:nvSpPr>
          <p:cNvPr id="18" name="Rectangle 17"/>
          <p:cNvSpPr/>
          <p:nvPr/>
        </p:nvSpPr>
        <p:spPr>
          <a:xfrm>
            <a:off x="15425446" y="4635258"/>
            <a:ext cx="6678412" cy="15446022"/>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66184" tIns="33092" rIns="66184" bIns="33092" rtlCol="0" anchor="ctr"/>
          <a:lstStyle/>
          <a:p>
            <a:pPr algn="ctr"/>
            <a:endParaRPr lang="tr-TR" noProof="0" dirty="0"/>
          </a:p>
        </p:txBody>
      </p:sp>
      <p:sp>
        <p:nvSpPr>
          <p:cNvPr id="19" name="Rectangle 18"/>
          <p:cNvSpPr/>
          <p:nvPr/>
        </p:nvSpPr>
        <p:spPr>
          <a:xfrm>
            <a:off x="22845119" y="4597400"/>
            <a:ext cx="6678412" cy="15483880"/>
          </a:xfrm>
          <a:prstGeom prst="rect">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66184" tIns="33092" rIns="66184" bIns="33092" rtlCol="0" anchor="ctr"/>
          <a:lstStyle/>
          <a:p>
            <a:pPr algn="ctr"/>
            <a:endParaRPr lang="tr-TR" noProof="0" dirty="0"/>
          </a:p>
        </p:txBody>
      </p:sp>
      <p:cxnSp>
        <p:nvCxnSpPr>
          <p:cNvPr id="21" name="Straight Connector 20"/>
          <p:cNvCxnSpPr/>
          <p:nvPr/>
        </p:nvCxnSpPr>
        <p:spPr>
          <a:xfrm flipV="1">
            <a:off x="0" y="3564467"/>
            <a:ext cx="30243463" cy="99013"/>
          </a:xfrm>
          <a:prstGeom prst="line">
            <a:avLst/>
          </a:prstGeom>
          <a:ln w="161925">
            <a:solidFill>
              <a:srgbClr val="222C8A"/>
            </a:solidFill>
          </a:ln>
        </p:spPr>
        <p:style>
          <a:lnRef idx="2">
            <a:schemeClr val="accent2"/>
          </a:lnRef>
          <a:fillRef idx="0">
            <a:schemeClr val="accent2"/>
          </a:fillRef>
          <a:effectRef idx="1">
            <a:schemeClr val="accent2"/>
          </a:effectRef>
          <a:fontRef idx="minor">
            <a:schemeClr val="tx1"/>
          </a:fontRef>
        </p:style>
      </p:cxnSp>
      <p:sp>
        <p:nvSpPr>
          <p:cNvPr id="22" name="TextBox 21"/>
          <p:cNvSpPr txBox="1"/>
          <p:nvPr/>
        </p:nvSpPr>
        <p:spPr>
          <a:xfrm>
            <a:off x="3386931" y="478118"/>
            <a:ext cx="23545800" cy="915974"/>
          </a:xfrm>
          <a:prstGeom prst="rect">
            <a:avLst/>
          </a:prstGeom>
          <a:noFill/>
        </p:spPr>
        <p:txBody>
          <a:bodyPr wrap="square" lIns="66184" tIns="33092" rIns="66184" bIns="33092" rtlCol="0">
            <a:spAutoFit/>
          </a:bodyPr>
          <a:lstStyle/>
          <a:p>
            <a:pPr algn="ctr">
              <a:lnSpc>
                <a:spcPts val="6400"/>
              </a:lnSpc>
            </a:pPr>
            <a:r>
              <a:rPr lang="tr-TR" sz="6900" b="1" noProof="0">
                <a:solidFill>
                  <a:schemeClr val="bg1"/>
                </a:solidFill>
              </a:rPr>
              <a:t>Genetik Algoritma ile Ritim Üretimi</a:t>
            </a:r>
            <a:endParaRPr lang="tr-TR" noProof="0" dirty="0"/>
          </a:p>
        </p:txBody>
      </p:sp>
      <p:sp>
        <p:nvSpPr>
          <p:cNvPr id="23" name="TextBox 22"/>
          <p:cNvSpPr txBox="1"/>
          <p:nvPr/>
        </p:nvSpPr>
        <p:spPr>
          <a:xfrm>
            <a:off x="5979715" y="1702280"/>
            <a:ext cx="18284031" cy="1421047"/>
          </a:xfrm>
          <a:prstGeom prst="rect">
            <a:avLst/>
          </a:prstGeom>
          <a:noFill/>
        </p:spPr>
        <p:txBody>
          <a:bodyPr wrap="square" lIns="66184" tIns="33092" rIns="66184" bIns="33092" rtlCol="0">
            <a:spAutoFit/>
          </a:bodyPr>
          <a:lstStyle/>
          <a:p>
            <a:pPr algn="ctr">
              <a:spcBef>
                <a:spcPts val="600"/>
              </a:spcBef>
              <a:spcAft>
                <a:spcPts val="600"/>
              </a:spcAft>
            </a:pPr>
            <a:r>
              <a:rPr lang="tr-TR" sz="3900" b="1" noProof="0" dirty="0">
                <a:solidFill>
                  <a:schemeClr val="bg1"/>
                </a:solidFill>
              </a:rPr>
              <a:t>Proje Ekibi: </a:t>
            </a:r>
            <a:r>
              <a:rPr lang="tr-TR" sz="3900" noProof="0" dirty="0">
                <a:solidFill>
                  <a:schemeClr val="bg1"/>
                </a:solidFill>
              </a:rPr>
              <a:t>Artun Alp Gökdağ</a:t>
            </a:r>
          </a:p>
          <a:p>
            <a:pPr algn="ctr">
              <a:spcBef>
                <a:spcPts val="600"/>
              </a:spcBef>
              <a:spcAft>
                <a:spcPts val="600"/>
              </a:spcAft>
            </a:pPr>
            <a:r>
              <a:rPr lang="tr-TR" sz="3900" b="1" noProof="0" dirty="0">
                <a:solidFill>
                  <a:schemeClr val="bg1"/>
                </a:solidFill>
              </a:rPr>
              <a:t>Danışman: </a:t>
            </a:r>
            <a:r>
              <a:rPr lang="tr-TR" sz="3900" noProof="0" dirty="0">
                <a:solidFill>
                  <a:schemeClr val="bg1"/>
                </a:solidFill>
              </a:rPr>
              <a:t>Prof. Dr. Murat Erşen BERBERLER</a:t>
            </a:r>
          </a:p>
        </p:txBody>
      </p:sp>
      <p:graphicFrame>
        <p:nvGraphicFramePr>
          <p:cNvPr id="25" name="Table 24"/>
          <p:cNvGraphicFramePr>
            <a:graphicFrameLocks noGrp="1"/>
          </p:cNvGraphicFramePr>
          <p:nvPr>
            <p:extLst>
              <p:ext uri="{D42A27DB-BD31-4B8C-83A1-F6EECF244321}">
                <p14:modId xmlns:p14="http://schemas.microsoft.com/office/powerpoint/2010/main" val="510217355"/>
              </p:ext>
            </p:extLst>
          </p:nvPr>
        </p:nvGraphicFramePr>
        <p:xfrm>
          <a:off x="882604" y="4906669"/>
          <a:ext cx="6120701" cy="3316003"/>
        </p:xfrm>
        <a:graphic>
          <a:graphicData uri="http://schemas.openxmlformats.org/drawingml/2006/table">
            <a:tbl>
              <a:tblPr firstRow="1" bandRow="1">
                <a:tableStyleId>{69012ECD-51FC-41F1-AA8D-1B2483CD663E}</a:tableStyleId>
              </a:tblPr>
              <a:tblGrid>
                <a:gridCol w="6120701">
                  <a:extLst>
                    <a:ext uri="{9D8B030D-6E8A-4147-A177-3AD203B41FA5}">
                      <a16:colId xmlns:a16="http://schemas.microsoft.com/office/drawing/2014/main" val="20000"/>
                    </a:ext>
                  </a:extLst>
                </a:gridCol>
              </a:tblGrid>
              <a:tr h="685799">
                <a:tc>
                  <a:txBody>
                    <a:bodyPr/>
                    <a:lstStyle/>
                    <a:p>
                      <a:pPr algn="ctr"/>
                      <a:r>
                        <a:rPr lang="tr-TR" sz="3500" noProof="0" dirty="0"/>
                        <a:t>Amaç</a:t>
                      </a:r>
                    </a:p>
                  </a:txBody>
                  <a:tcPr marL="72008" marR="72008" marT="29704" marB="29704">
                    <a:solidFill>
                      <a:srgbClr val="433AF0"/>
                    </a:solidFill>
                  </a:tcPr>
                </a:tc>
                <a:extLst>
                  <a:ext uri="{0D108BD9-81ED-4DB2-BD59-A6C34878D82A}">
                    <a16:rowId xmlns:a16="http://schemas.microsoft.com/office/drawing/2014/main" val="10000"/>
                  </a:ext>
                </a:extLst>
              </a:tr>
              <a:tr h="2630204">
                <a:tc>
                  <a:txBody>
                    <a:bodyPr/>
                    <a:lstStyle/>
                    <a:p>
                      <a:pPr algn="just"/>
                      <a:r>
                        <a:rPr lang="tr-TR" sz="2400" noProof="0" dirty="0"/>
                        <a:t>Davul desenlerini genetik algoritma ile, hem kurallara dayalı hem de esnek bir şekilde üretmek.</a:t>
                      </a:r>
                    </a:p>
                  </a:txBody>
                  <a:tcPr marL="72008" marR="72008" marT="29704" marB="29704"/>
                </a:tc>
                <a:extLst>
                  <a:ext uri="{0D108BD9-81ED-4DB2-BD59-A6C34878D82A}">
                    <a16:rowId xmlns:a16="http://schemas.microsoft.com/office/drawing/2014/main" val="10001"/>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980610367"/>
              </p:ext>
            </p:extLst>
          </p:nvPr>
        </p:nvGraphicFramePr>
        <p:xfrm>
          <a:off x="856854" y="8618138"/>
          <a:ext cx="6172200" cy="2781871"/>
        </p:xfrm>
        <a:graphic>
          <a:graphicData uri="http://schemas.openxmlformats.org/drawingml/2006/table">
            <a:tbl>
              <a:tblPr firstRow="1" bandRow="1">
                <a:tableStyleId>{69012ECD-51FC-41F1-AA8D-1B2483CD663E}</a:tableStyleId>
              </a:tblPr>
              <a:tblGrid>
                <a:gridCol w="6172200">
                  <a:extLst>
                    <a:ext uri="{9D8B030D-6E8A-4147-A177-3AD203B41FA5}">
                      <a16:colId xmlns:a16="http://schemas.microsoft.com/office/drawing/2014/main" val="20000"/>
                    </a:ext>
                  </a:extLst>
                </a:gridCol>
              </a:tblGrid>
              <a:tr h="419599">
                <a:tc>
                  <a:txBody>
                    <a:bodyPr/>
                    <a:lstStyle/>
                    <a:p>
                      <a:pPr marL="0" marR="0" indent="0" algn="ctr" defTabSz="2945079" rtl="0" eaLnBrk="1" fontAlgn="auto" latinLnBrk="0" hangingPunct="1">
                        <a:lnSpc>
                          <a:spcPct val="100000"/>
                        </a:lnSpc>
                        <a:spcBef>
                          <a:spcPts val="0"/>
                        </a:spcBef>
                        <a:spcAft>
                          <a:spcPts val="0"/>
                        </a:spcAft>
                        <a:buClrTx/>
                        <a:buSzTx/>
                        <a:buFontTx/>
                        <a:buNone/>
                        <a:tabLst/>
                        <a:defRPr/>
                      </a:pPr>
                      <a:r>
                        <a:rPr lang="tr-TR" sz="3500" b="1" kern="1200" noProof="0" dirty="0">
                          <a:solidFill>
                            <a:schemeClr val="bg1"/>
                          </a:solidFill>
                          <a:latin typeface="+mn-lt"/>
                          <a:ea typeface="+mn-ea"/>
                          <a:cs typeface="+mn-cs"/>
                        </a:rPr>
                        <a:t>Hedefler</a:t>
                      </a:r>
                    </a:p>
                  </a:txBody>
                  <a:tcPr marL="72008" marR="72008" marT="29704" marB="29704">
                    <a:solidFill>
                      <a:srgbClr val="433AF0"/>
                    </a:solidFill>
                  </a:tcPr>
                </a:tc>
                <a:extLst>
                  <a:ext uri="{0D108BD9-81ED-4DB2-BD59-A6C34878D82A}">
                    <a16:rowId xmlns:a16="http://schemas.microsoft.com/office/drawing/2014/main" val="10000"/>
                  </a:ext>
                </a:extLst>
              </a:tr>
              <a:tr h="2189063">
                <a:tc>
                  <a:txBody>
                    <a:bodyPr/>
                    <a:lstStyle/>
                    <a:p>
                      <a:pPr marL="0" marR="0" indent="0" algn="l" defTabSz="2945079" rtl="0" eaLnBrk="1" fontAlgn="auto" latinLnBrk="0" hangingPunct="1">
                        <a:lnSpc>
                          <a:spcPct val="100000"/>
                        </a:lnSpc>
                        <a:spcBef>
                          <a:spcPts val="0"/>
                        </a:spcBef>
                        <a:spcAft>
                          <a:spcPts val="0"/>
                        </a:spcAft>
                        <a:buClrTx/>
                        <a:buSzTx/>
                        <a:buFontTx/>
                        <a:buNone/>
                        <a:tabLst/>
                        <a:defRPr/>
                      </a:pPr>
                      <a:r>
                        <a:rPr lang="tr-TR" sz="2300" kern="1200" noProof="0" dirty="0">
                          <a:solidFill>
                            <a:schemeClr val="tx1"/>
                          </a:solidFill>
                          <a:effectLst/>
                          <a:latin typeface="+mn-lt"/>
                          <a:ea typeface="+mn-ea"/>
                          <a:cs typeface="+mn-cs"/>
                        </a:rPr>
                        <a:t>Bu projede temel ve basit 3 adet ritim deseni temel alınarak evrimsel süreçle yeni bireyler üretilir. Bu bireylerden en iyi uyum sağlayanları seçilerek program çıktısı hazırlanır.</a:t>
                      </a:r>
                    </a:p>
                  </a:txBody>
                  <a:tcPr marL="72008" marR="72008" marT="29704" marB="29704"/>
                </a:tc>
                <a:extLst>
                  <a:ext uri="{0D108BD9-81ED-4DB2-BD59-A6C34878D82A}">
                    <a16:rowId xmlns:a16="http://schemas.microsoft.com/office/drawing/2014/main" val="10001"/>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1226467829"/>
              </p:ext>
            </p:extLst>
          </p:nvPr>
        </p:nvGraphicFramePr>
        <p:xfrm>
          <a:off x="8242271" y="4906667"/>
          <a:ext cx="6120701" cy="15006933"/>
        </p:xfrm>
        <a:graphic>
          <a:graphicData uri="http://schemas.openxmlformats.org/drawingml/2006/table">
            <a:tbl>
              <a:tblPr firstRow="1" bandRow="1">
                <a:tableStyleId>{69012ECD-51FC-41F1-AA8D-1B2483CD663E}</a:tableStyleId>
              </a:tblPr>
              <a:tblGrid>
                <a:gridCol w="6120701">
                  <a:extLst>
                    <a:ext uri="{9D8B030D-6E8A-4147-A177-3AD203B41FA5}">
                      <a16:colId xmlns:a16="http://schemas.microsoft.com/office/drawing/2014/main" val="20000"/>
                    </a:ext>
                  </a:extLst>
                </a:gridCol>
              </a:tblGrid>
              <a:tr h="806492">
                <a:tc>
                  <a:txBody>
                    <a:bodyPr/>
                    <a:lstStyle/>
                    <a:p>
                      <a:pPr marL="0" algn="ctr" defTabSz="2945079" rtl="0" eaLnBrk="1" latinLnBrk="0" hangingPunct="1"/>
                      <a:r>
                        <a:rPr lang="tr-TR" sz="3500" b="1" kern="1200" noProof="0" dirty="0">
                          <a:solidFill>
                            <a:schemeClr val="bg1"/>
                          </a:solidFill>
                          <a:latin typeface="+mn-lt"/>
                          <a:ea typeface="+mn-ea"/>
                          <a:cs typeface="+mn-cs"/>
                        </a:rPr>
                        <a:t>Genetik Algoritma</a:t>
                      </a:r>
                    </a:p>
                  </a:txBody>
                  <a:tcPr marL="72008" marR="72008" marT="29704" marB="29704">
                    <a:solidFill>
                      <a:srgbClr val="433AF0"/>
                    </a:solidFill>
                  </a:tcPr>
                </a:tc>
                <a:extLst>
                  <a:ext uri="{0D108BD9-81ED-4DB2-BD59-A6C34878D82A}">
                    <a16:rowId xmlns:a16="http://schemas.microsoft.com/office/drawing/2014/main" val="10000"/>
                  </a:ext>
                </a:extLst>
              </a:tr>
              <a:tr h="14200441">
                <a:tc>
                  <a:txBody>
                    <a:bodyPr/>
                    <a:lstStyle/>
                    <a:p>
                      <a:pPr algn="just"/>
                      <a:endParaRPr lang="tr-TR" sz="2300" baseline="0" noProof="0" dirty="0"/>
                    </a:p>
                    <a:p>
                      <a:pPr algn="just"/>
                      <a:r>
                        <a:rPr lang="tr-TR" sz="2300" noProof="0" dirty="0"/>
                        <a:t>Genetik Algoritma (GA), doğada gözlemlenen evrimsel sürece benzer bir şekilde çalışan, arama ve eniyileme yöntemidir.</a:t>
                      </a:r>
                    </a:p>
                    <a:p>
                      <a:pPr algn="just"/>
                      <a:endParaRPr lang="tr-TR" sz="2300" noProof="0" dirty="0"/>
                    </a:p>
                    <a:p>
                      <a:pPr algn="just"/>
                      <a:endParaRPr lang="tr-TR" sz="2300" noProof="0" dirty="0"/>
                    </a:p>
                    <a:p>
                      <a:pPr algn="just"/>
                      <a:r>
                        <a:rPr lang="tr-TR" sz="2300" noProof="0" dirty="0"/>
                        <a:t>Bu proje için GA parametreleri;</a:t>
                      </a:r>
                    </a:p>
                    <a:p>
                      <a:pPr marL="342900" indent="-342900" algn="just">
                        <a:buFont typeface="Arial" panose="020B0604020202020204" pitchFamily="34" charset="0"/>
                        <a:buChar char="•"/>
                      </a:pPr>
                      <a:r>
                        <a:rPr lang="tr-TR" sz="2300" noProof="0" dirty="0"/>
                        <a:t>Popülasyon Boyutu: 50</a:t>
                      </a:r>
                    </a:p>
                    <a:p>
                      <a:pPr marL="342900" indent="-342900" algn="just">
                        <a:buFont typeface="Arial" panose="020B0604020202020204" pitchFamily="34" charset="0"/>
                        <a:buChar char="•"/>
                      </a:pPr>
                      <a:r>
                        <a:rPr lang="tr-TR" sz="2300" noProof="0" dirty="0"/>
                        <a:t>Jenerasyon Sayısı: 400</a:t>
                      </a:r>
                    </a:p>
                    <a:p>
                      <a:pPr marL="342900" indent="-342900" algn="just">
                        <a:buFont typeface="Arial" panose="020B0604020202020204" pitchFamily="34" charset="0"/>
                        <a:buChar char="•"/>
                      </a:pPr>
                      <a:r>
                        <a:rPr lang="tr-TR" sz="2300" noProof="0" dirty="0"/>
                        <a:t>Mutasyon Oranları:</a:t>
                      </a:r>
                    </a:p>
                    <a:p>
                      <a:pPr marL="342900" indent="-342900" algn="just">
                        <a:buFont typeface="Arial" panose="020B0604020202020204" pitchFamily="34" charset="0"/>
                        <a:buChar char="•"/>
                      </a:pPr>
                      <a:endParaRPr lang="tr-TR" sz="2300" noProof="0" dirty="0"/>
                    </a:p>
                    <a:p>
                      <a:pPr algn="just"/>
                      <a:endParaRPr lang="tr-TR" sz="2300" noProof="0" dirty="0"/>
                    </a:p>
                    <a:p>
                      <a:pPr algn="just"/>
                      <a:endParaRPr lang="tr-TR" sz="2300" noProof="0" dirty="0"/>
                    </a:p>
                    <a:p>
                      <a:pPr algn="just"/>
                      <a:endParaRPr lang="tr-TR" sz="2300" noProof="0" dirty="0"/>
                    </a:p>
                    <a:p>
                      <a:pPr algn="just"/>
                      <a:endParaRPr lang="tr-TR" sz="2300" noProof="0" dirty="0"/>
                    </a:p>
                    <a:p>
                      <a:pPr algn="just"/>
                      <a:endParaRPr lang="tr-TR" sz="2300" noProof="0" dirty="0"/>
                    </a:p>
                    <a:p>
                      <a:pPr algn="just"/>
                      <a:r>
                        <a:rPr lang="tr-TR" sz="2300" noProof="0" dirty="0"/>
                        <a:t>Algoritma yeni birey üretirken belirli sınırlar çizebilmek ve tamamen rastgelelikten kaçınıp müziksel normlara uyabilmek için vuruş sertlikleri tamamen rastgele değildir ve belirli oranlara sahiptir.</a:t>
                      </a:r>
                    </a:p>
                    <a:p>
                      <a:pPr algn="just"/>
                      <a:endParaRPr lang="tr-TR" sz="2300" noProof="0" dirty="0"/>
                    </a:p>
                    <a:p>
                      <a:pPr algn="just"/>
                      <a:endParaRPr lang="tr-TR" sz="2300" noProof="0" dirty="0"/>
                    </a:p>
                    <a:p>
                      <a:pPr algn="just"/>
                      <a:endParaRPr lang="tr-TR" sz="2300" noProof="0" dirty="0"/>
                    </a:p>
                    <a:p>
                      <a:pPr algn="just"/>
                      <a:endParaRPr lang="tr-TR" sz="2300" noProof="0" dirty="0"/>
                    </a:p>
                    <a:p>
                      <a:pPr algn="just"/>
                      <a:endParaRPr lang="tr-TR" sz="2300" noProof="0" dirty="0"/>
                    </a:p>
                    <a:p>
                      <a:pPr algn="just"/>
                      <a:endParaRPr lang="tr-TR" sz="2300" noProof="0" dirty="0"/>
                    </a:p>
                    <a:p>
                      <a:pPr algn="just"/>
                      <a:r>
                        <a:rPr lang="tr-TR" sz="2300" noProof="0" dirty="0"/>
                        <a:t>Genetik algoritma parametrelerinin ritim üzerindeki etkisinin gözlenebilmesi ve ayarlanabilmesi için basit bir arayüz bulunur.</a:t>
                      </a:r>
                    </a:p>
                  </a:txBody>
                  <a:tcPr marL="72008" marR="72008" marT="29704" marB="29704">
                    <a:solidFill>
                      <a:schemeClr val="bg1">
                        <a:lumMod val="95000"/>
                      </a:schemeClr>
                    </a:solidFill>
                  </a:tcPr>
                </a:tc>
                <a:extLst>
                  <a:ext uri="{0D108BD9-81ED-4DB2-BD59-A6C34878D82A}">
                    <a16:rowId xmlns:a16="http://schemas.microsoft.com/office/drawing/2014/main" val="10001"/>
                  </a:ext>
                </a:extLst>
              </a:tr>
            </a:tbl>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2301522183"/>
              </p:ext>
            </p:extLst>
          </p:nvPr>
        </p:nvGraphicFramePr>
        <p:xfrm>
          <a:off x="23123975" y="4906668"/>
          <a:ext cx="6120701" cy="7808759"/>
        </p:xfrm>
        <a:graphic>
          <a:graphicData uri="http://schemas.openxmlformats.org/drawingml/2006/table">
            <a:tbl>
              <a:tblPr firstRow="1" bandRow="1">
                <a:tableStyleId>{69012ECD-51FC-41F1-AA8D-1B2483CD663E}</a:tableStyleId>
              </a:tblPr>
              <a:tblGrid>
                <a:gridCol w="6120701">
                  <a:extLst>
                    <a:ext uri="{9D8B030D-6E8A-4147-A177-3AD203B41FA5}">
                      <a16:colId xmlns:a16="http://schemas.microsoft.com/office/drawing/2014/main" val="20000"/>
                    </a:ext>
                  </a:extLst>
                </a:gridCol>
              </a:tblGrid>
              <a:tr h="762000">
                <a:tc>
                  <a:txBody>
                    <a:bodyPr/>
                    <a:lstStyle/>
                    <a:p>
                      <a:pPr algn="ctr"/>
                      <a:r>
                        <a:rPr lang="tr-TR" sz="3500" noProof="0" dirty="0"/>
                        <a:t>Program Çıktısı</a:t>
                      </a:r>
                    </a:p>
                  </a:txBody>
                  <a:tcPr marL="72008" marR="72008" marT="29704" marB="29704">
                    <a:solidFill>
                      <a:srgbClr val="433AF0"/>
                    </a:solidFill>
                  </a:tcPr>
                </a:tc>
                <a:extLst>
                  <a:ext uri="{0D108BD9-81ED-4DB2-BD59-A6C34878D82A}">
                    <a16:rowId xmlns:a16="http://schemas.microsoft.com/office/drawing/2014/main" val="10000"/>
                  </a:ext>
                </a:extLst>
              </a:tr>
              <a:tr h="7046759">
                <a:tc>
                  <a:txBody>
                    <a:bodyPr/>
                    <a:lstStyle/>
                    <a:p>
                      <a:pPr algn="just"/>
                      <a:endParaRPr lang="tr-TR" sz="2300" noProof="0" dirty="0"/>
                    </a:p>
                    <a:p>
                      <a:pPr algn="just"/>
                      <a:r>
                        <a:rPr lang="tr-TR" sz="2300" noProof="0" dirty="0"/>
                        <a:t>Program  çıktısı olarak herhangi bir DAW (Digital Audio Workstation) ile kullanılabilecek bir </a:t>
                      </a:r>
                      <a:r>
                        <a:rPr lang="tr-TR" sz="2300" b="1" noProof="0" dirty="0"/>
                        <a:t>MIDI dosyası </a:t>
                      </a:r>
                      <a:r>
                        <a:rPr lang="tr-TR" sz="2300" noProof="0" dirty="0"/>
                        <a:t>oluşturulur. MIDI formatı ritimlerin dijital olarak temsil edilmesinin endüstri standartıdır. Ayrıca ritimlerin kullanıcıya görsel temsil olarak da sağlanır. </a:t>
                      </a:r>
                    </a:p>
                    <a:p>
                      <a:pPr algn="just"/>
                      <a:endParaRPr lang="tr-TR" sz="2300" noProof="0" dirty="0"/>
                    </a:p>
                    <a:p>
                      <a:pPr algn="just"/>
                      <a:endParaRPr lang="tr-TR" sz="2300" noProof="0" dirty="0"/>
                    </a:p>
                    <a:p>
                      <a:pPr algn="just"/>
                      <a:endParaRPr lang="tr-TR" sz="2300" noProof="0" dirty="0"/>
                    </a:p>
                    <a:p>
                      <a:pPr algn="just"/>
                      <a:endParaRPr lang="tr-TR" sz="2300" noProof="0" dirty="0"/>
                    </a:p>
                    <a:p>
                      <a:pPr algn="just"/>
                      <a:endParaRPr lang="tr-TR" sz="2300" noProof="0" dirty="0"/>
                    </a:p>
                    <a:p>
                      <a:pPr algn="just"/>
                      <a:endParaRPr lang="tr-TR" sz="2300" noProof="0" dirty="0"/>
                    </a:p>
                    <a:p>
                      <a:pPr algn="just"/>
                      <a:endParaRPr lang="tr-TR" sz="2300" noProof="0" dirty="0"/>
                    </a:p>
                  </a:txBody>
                  <a:tcPr marL="72008" marR="72008" marT="29704" marB="29704"/>
                </a:tc>
                <a:extLst>
                  <a:ext uri="{0D108BD9-81ED-4DB2-BD59-A6C34878D82A}">
                    <a16:rowId xmlns:a16="http://schemas.microsoft.com/office/drawing/2014/main" val="10001"/>
                  </a:ext>
                </a:extLst>
              </a:tr>
            </a:tbl>
          </a:graphicData>
        </a:graphic>
      </p:graphicFrame>
      <mc:AlternateContent xmlns:mc="http://schemas.openxmlformats.org/markup-compatibility/2006">
        <mc:Choice xmlns:a14="http://schemas.microsoft.com/office/drawing/2010/main" Requires="a14">
          <p:graphicFrame>
            <p:nvGraphicFramePr>
              <p:cNvPr id="31" name="Table 30"/>
              <p:cNvGraphicFramePr>
                <a:graphicFrameLocks noGrp="1"/>
              </p:cNvGraphicFramePr>
              <p:nvPr>
                <p:extLst>
                  <p:ext uri="{D42A27DB-BD31-4B8C-83A1-F6EECF244321}">
                    <p14:modId xmlns:p14="http://schemas.microsoft.com/office/powerpoint/2010/main" val="1244410396"/>
                  </p:ext>
                </p:extLst>
              </p:nvPr>
            </p:nvGraphicFramePr>
            <p:xfrm>
              <a:off x="15704301" y="4906668"/>
              <a:ext cx="6120701" cy="15006932"/>
            </p:xfrm>
            <a:graphic>
              <a:graphicData uri="http://schemas.openxmlformats.org/drawingml/2006/table">
                <a:tbl>
                  <a:tblPr firstRow="1" bandRow="1">
                    <a:tableStyleId>{69012ECD-51FC-41F1-AA8D-1B2483CD663E}</a:tableStyleId>
                  </a:tblPr>
                  <a:tblGrid>
                    <a:gridCol w="6120701">
                      <a:extLst>
                        <a:ext uri="{9D8B030D-6E8A-4147-A177-3AD203B41FA5}">
                          <a16:colId xmlns:a16="http://schemas.microsoft.com/office/drawing/2014/main" val="20000"/>
                        </a:ext>
                      </a:extLst>
                    </a:gridCol>
                  </a:tblGrid>
                  <a:tr h="655051">
                    <a:tc>
                      <a:txBody>
                        <a:bodyPr/>
                        <a:lstStyle/>
                        <a:p>
                          <a:pPr algn="ctr"/>
                          <a:r>
                            <a:rPr lang="tr-TR" sz="3500" noProof="0" dirty="0"/>
                            <a:t>Değerlendirme</a:t>
                          </a:r>
                        </a:p>
                      </a:txBody>
                      <a:tcPr marL="72008" marR="72008" marT="29704" marB="29704">
                        <a:solidFill>
                          <a:srgbClr val="433AF0"/>
                        </a:solidFill>
                      </a:tcPr>
                    </a:tc>
                    <a:extLst>
                      <a:ext uri="{0D108BD9-81ED-4DB2-BD59-A6C34878D82A}">
                        <a16:rowId xmlns:a16="http://schemas.microsoft.com/office/drawing/2014/main" val="10000"/>
                      </a:ext>
                    </a:extLst>
                  </a:tr>
                  <a:tr h="14351881">
                    <a:tc>
                      <a:txBody>
                        <a:bodyPr/>
                        <a:lstStyle/>
                        <a:p>
                          <a:pPr marL="0" marR="0" lvl="0" indent="0" algn="just" defTabSz="2945079" rtl="0" eaLnBrk="1" fontAlgn="auto" latinLnBrk="0" hangingPunct="1">
                            <a:lnSpc>
                              <a:spcPct val="100000"/>
                            </a:lnSpc>
                            <a:spcBef>
                              <a:spcPts val="0"/>
                            </a:spcBef>
                            <a:spcAft>
                              <a:spcPts val="0"/>
                            </a:spcAft>
                            <a:buClrTx/>
                            <a:buSzTx/>
                            <a:buFontTx/>
                            <a:buNone/>
                            <a:tabLst/>
                            <a:defRPr/>
                          </a:pPr>
                          <a:r>
                            <a:rPr lang="tr-TR" sz="2300" noProof="0" dirty="0"/>
                            <a:t>Değerlendirme yöntemi olarak verilen tohum ritimlerden çıkarılan özelliklere olan uzaklık hesaplanır(MRD). Tanımlanmış kurallara uymayan bireylere ceza puanı verilir. Elde edilen sonuçların birleşimiyle bir uygunluk (fitness) değeri elde edilir. En iyi sonuç alan 50/3 birey seçilerek yeni nesiller üretilir.</a:t>
                          </a:r>
                        </a:p>
                        <a:p>
                          <a:pPr algn="just"/>
                          <a:endParaRPr lang="en-US" sz="2300" noProof="0" dirty="0"/>
                        </a:p>
                        <a:p>
                          <a:pPr algn="just"/>
                          <a:endParaRPr lang="en-US" sz="2300" noProof="0" dirty="0"/>
                        </a:p>
                        <a:p>
                          <a:pPr algn="just"/>
                          <a:endParaRPr lang="en-US" sz="2300" noProof="0" dirty="0"/>
                        </a:p>
                        <a:p>
                          <a:pPr algn="just"/>
                          <a:r>
                            <a:rPr lang="tr-TR" sz="2300" noProof="0" dirty="0"/>
                            <a:t>Ritimleri karşılaştırabilmek için ritimlerin hissiyatını ve müziksel olarak kullanılabilir olmasını etkileyen belirli özellikler şunlardır;</a:t>
                          </a:r>
                        </a:p>
                        <a:p>
                          <a:pPr algn="just"/>
                          <a:endParaRPr lang="tr-TR" sz="2300" noProof="0" dirty="0"/>
                        </a:p>
                        <a:p>
                          <a:pPr marL="342900" indent="-342900" algn="just">
                            <a:buFont typeface="Arial" panose="020B0604020202020204" pitchFamily="34" charset="0"/>
                            <a:buChar char="•"/>
                          </a:pPr>
                          <a:r>
                            <a:rPr lang="tr-TR" sz="2000" noProof="0" dirty="0"/>
                            <a:t>Enstrüman başına düşen vuruş sayısı</a:t>
                          </a:r>
                        </a:p>
                        <a:p>
                          <a:pPr marL="342900" indent="-342900" algn="just">
                            <a:buFont typeface="Arial" panose="020B0604020202020204" pitchFamily="34" charset="0"/>
                            <a:buChar char="•"/>
                          </a:pPr>
                          <a:r>
                            <a:rPr lang="tr-TR" sz="2000" noProof="0" dirty="0"/>
                            <a:t>Ve’lere düşen vuruş sayısı</a:t>
                          </a:r>
                        </a:p>
                        <a:p>
                          <a:pPr marL="342900" indent="-342900" algn="just">
                            <a:buFont typeface="Arial" panose="020B0604020202020204" pitchFamily="34" charset="0"/>
                            <a:buChar char="•"/>
                          </a:pPr>
                          <a:r>
                            <a:rPr lang="tr-TR" sz="2000" noProof="0" dirty="0"/>
                            <a:t>Vurgulara düşen vuruş sayısı</a:t>
                          </a:r>
                        </a:p>
                        <a:p>
                          <a:pPr marL="342900" indent="-342900" algn="just">
                            <a:buFont typeface="Arial" panose="020B0604020202020204" pitchFamily="34" charset="0"/>
                            <a:buChar char="•"/>
                          </a:pPr>
                          <a:r>
                            <a:rPr lang="tr-TR" sz="2000" noProof="0" dirty="0"/>
                            <a:t>Her enstrüman için vuruşların ortalaması ve standart sapması</a:t>
                          </a:r>
                        </a:p>
                        <a:p>
                          <a:pPr marL="342900" indent="-342900" algn="just">
                            <a:buFont typeface="Arial" panose="020B0604020202020204" pitchFamily="34" charset="0"/>
                            <a:buChar char="•"/>
                          </a:pPr>
                          <a:r>
                            <a:rPr lang="tr-TR" sz="2000" noProof="0" dirty="0"/>
                            <a:t>2. ve 4. vuruşlara denk gelen snare sayısı</a:t>
                          </a:r>
                        </a:p>
                        <a:p>
                          <a:pPr marL="342900" marR="0" lvl="0" indent="-342900" algn="just" defTabSz="294507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2000" noProof="0" dirty="0"/>
                            <a:t>1. ve 3. vuruşlara denk gelen kick sayısı</a:t>
                          </a:r>
                        </a:p>
                        <a:p>
                          <a:pPr algn="just"/>
                          <a:endParaRPr lang="tr-TR" sz="2300" noProof="0" dirty="0"/>
                        </a:p>
                        <a:p>
                          <a:pPr algn="just"/>
                          <a:r>
                            <a:rPr lang="tr-TR" sz="2300" noProof="0" dirty="0"/>
                            <a:t>Her bireyin bu özelliklerinin tohum ritimlerinkiler ile karşılaştırması bireeyin uygunluğunu etkiler.</a:t>
                          </a:r>
                        </a:p>
                        <a:p>
                          <a:pPr algn="just"/>
                          <a:endParaRPr lang="tr-TR" sz="2300" noProof="0" dirty="0"/>
                        </a:p>
                        <a:p>
                          <a:pPr algn="just"/>
                          <a:r>
                            <a:rPr lang="tr-TR" sz="2300" noProof="0" dirty="0"/>
                            <a:t>Ayrıca ritimlerin enstrüman normlarına uyması için belirli kurallara uyması gerekir. Kurallara uymayan bireylere </a:t>
                          </a:r>
                          <a:r>
                            <a:rPr lang="tr-TR" sz="2300" b="1" noProof="0" dirty="0"/>
                            <a:t>ceza puanı </a:t>
                          </a:r>
                          <a:r>
                            <a:rPr lang="tr-TR" sz="2300" b="0" noProof="0" dirty="0"/>
                            <a:t>uygulanır. </a:t>
                          </a:r>
                        </a:p>
                        <a:p>
                          <a:pPr algn="just"/>
                          <a:endParaRPr lang="tr-TR" sz="2000" b="0" noProof="0" dirty="0"/>
                        </a:p>
                        <a:p>
                          <a:pPr algn="just"/>
                          <a:r>
                            <a:rPr lang="tr-TR" sz="2000" noProof="0" dirty="0"/>
                            <a:t>Bu proje için kurallar ve ceza puanları;</a:t>
                          </a:r>
                        </a:p>
                        <a:p>
                          <a:pPr marL="342900" indent="-342900" algn="just">
                            <a:buFont typeface="Arial" panose="020B0604020202020204" pitchFamily="34" charset="0"/>
                            <a:buChar char="•"/>
                          </a:pPr>
                          <a:r>
                            <a:rPr lang="tr-TR" sz="2000" noProof="0" dirty="0"/>
                            <a:t>2. ve 4. vuruşlara denk gelen snare yoksa:  +1</a:t>
                          </a:r>
                        </a:p>
                        <a:p>
                          <a:pPr marL="342900" marR="0" lvl="0" indent="-342900" algn="just" defTabSz="294507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2000" noProof="0" dirty="0"/>
                            <a:t>1. ve 3. vuruşlara denk gelen kick yoksa:     +1.5</a:t>
                          </a:r>
                        </a:p>
                        <a:p>
                          <a:pPr marL="342900" marR="0" lvl="0" indent="-342900" algn="just" defTabSz="294507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2000" noProof="0" dirty="0"/>
                            <a:t>Kick ve snare aynı anda vuruluyorsa:            +0.5</a:t>
                          </a:r>
                        </a:p>
                        <a:p>
                          <a:pPr marL="342900" indent="-342900" algn="just">
                            <a:buFont typeface="Arial" panose="020B0604020202020204" pitchFamily="34" charset="0"/>
                            <a:buChar char="•"/>
                          </a:pPr>
                          <a:r>
                            <a:rPr lang="tr-TR" sz="2000" noProof="0" dirty="0"/>
                            <a:t>Kick vuruş sayısı 2-6 aralığında değilse:        +2</a:t>
                          </a:r>
                        </a:p>
                        <a:p>
                          <a:pPr marL="342900" marR="0" lvl="0" indent="-342900" algn="just" defTabSz="294507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2000" noProof="0" dirty="0"/>
                            <a:t>Snare vuruş sayısı 3-6 aralığında değilse:     +2</a:t>
                          </a:r>
                        </a:p>
                        <a:p>
                          <a:pPr marL="342900" marR="0" lvl="0" indent="-342900" algn="just" defTabSz="294507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2000" noProof="0" dirty="0"/>
                            <a:t>Hi-hat vuruş sayısı 12’den az ise:                   +1.5</a:t>
                          </a:r>
                        </a:p>
                        <a:p>
                          <a:pPr marL="342900" marR="0" lvl="0" indent="-342900" algn="just" defTabSz="294507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tr-TR" sz="2300" noProof="0" dirty="0"/>
                        </a:p>
                        <a:p>
                          <a:pPr marL="0" marR="0" lvl="0" indent="0" algn="just" defTabSz="2945079" rtl="0" eaLnBrk="1" fontAlgn="auto" latinLnBrk="0" hangingPunct="1">
                            <a:lnSpc>
                              <a:spcPct val="100000"/>
                            </a:lnSpc>
                            <a:spcBef>
                              <a:spcPts val="0"/>
                            </a:spcBef>
                            <a:spcAft>
                              <a:spcPts val="0"/>
                            </a:spcAft>
                            <a:buClrTx/>
                            <a:buSzTx/>
                            <a:buFont typeface="Arial" panose="020B0604020202020204" pitchFamily="34" charset="0"/>
                            <a:buNone/>
                            <a:tabLst/>
                            <a:defRPr/>
                          </a:pPr>
                          <a:r>
                            <a:rPr lang="tr-TR" sz="2100" noProof="0" dirty="0"/>
                            <a:t>Bu değerler ortalamaya göre ölçeklenerek uzaklık değerine eklenir ve uygunluk değeri elde edilir. Ceza puanının uygunluk değerine etkisinin kontrol edilebilmesi için kullanıcı tarafından belirlenen bir ağırlık değeri vardır. (</a:t>
                          </a:r>
                          <a14:m>
                            <m:oMath xmlns:m="http://schemas.openxmlformats.org/officeDocument/2006/math">
                              <m:sSub>
                                <m:sSubPr>
                                  <m:ctrlPr>
                                    <a:rPr lang="tr-TR" sz="2100" b="0" i="1" noProof="0" smtClean="0">
                                      <a:latin typeface="Cambria Math" panose="02040503050406030204" pitchFamily="18" charset="0"/>
                                    </a:rPr>
                                  </m:ctrlPr>
                                </m:sSubPr>
                                <m:e>
                                  <m:r>
                                    <a:rPr lang="tr-TR" sz="2100" b="0" i="1" noProof="0" smtClean="0">
                                      <a:latin typeface="Cambria Math" panose="02040503050406030204" pitchFamily="18" charset="0"/>
                                    </a:rPr>
                                    <m:t>𝑃</m:t>
                                  </m:r>
                                </m:e>
                                <m:sub>
                                  <m:r>
                                    <a:rPr lang="tr-TR" sz="2100" b="0" i="1" noProof="0" smtClean="0">
                                      <a:latin typeface="Cambria Math" panose="02040503050406030204" pitchFamily="18" charset="0"/>
                                    </a:rPr>
                                    <m:t>𝑤</m:t>
                                  </m:r>
                                </m:sub>
                              </m:sSub>
                              <m:r>
                                <a:rPr lang="tr-TR" sz="2100" b="0" i="1" noProof="0" smtClean="0">
                                  <a:latin typeface="Cambria Math" panose="02040503050406030204" pitchFamily="18" charset="0"/>
                                </a:rPr>
                                <m:t>=0.4</m:t>
                              </m:r>
                            </m:oMath>
                          </a14:m>
                          <a:r>
                            <a:rPr lang="tr-TR" sz="2100" noProof="0" dirty="0"/>
                            <a:t>)</a:t>
                          </a:r>
                        </a:p>
                        <a:p>
                          <a:pPr marL="0" indent="0" algn="just">
                            <a:buFont typeface="Arial" panose="020B0604020202020204" pitchFamily="34" charset="0"/>
                            <a:buNone/>
                          </a:pPr>
                          <a:endParaRPr lang="tr-TR" sz="2300" noProof="0" dirty="0"/>
                        </a:p>
                      </a:txBody>
                      <a:tcPr marL="72008" marR="72008" marT="29704" marB="29704">
                        <a:solidFill>
                          <a:schemeClr val="bg1">
                            <a:lumMod val="95000"/>
                          </a:schemeClr>
                        </a:solidFill>
                      </a:tcPr>
                    </a:tc>
                    <a:extLst>
                      <a:ext uri="{0D108BD9-81ED-4DB2-BD59-A6C34878D82A}">
                        <a16:rowId xmlns:a16="http://schemas.microsoft.com/office/drawing/2014/main" val="10001"/>
                      </a:ext>
                    </a:extLst>
                  </a:tr>
                </a:tbl>
              </a:graphicData>
            </a:graphic>
          </p:graphicFrame>
        </mc:Choice>
        <mc:Fallback>
          <p:graphicFrame>
            <p:nvGraphicFramePr>
              <p:cNvPr id="31" name="Table 30"/>
              <p:cNvGraphicFramePr>
                <a:graphicFrameLocks noGrp="1"/>
              </p:cNvGraphicFramePr>
              <p:nvPr>
                <p:extLst>
                  <p:ext uri="{D42A27DB-BD31-4B8C-83A1-F6EECF244321}">
                    <p14:modId xmlns:p14="http://schemas.microsoft.com/office/powerpoint/2010/main" val="1244410396"/>
                  </p:ext>
                </p:extLst>
              </p:nvPr>
            </p:nvGraphicFramePr>
            <p:xfrm>
              <a:off x="15704301" y="4906668"/>
              <a:ext cx="6120701" cy="15006932"/>
            </p:xfrm>
            <a:graphic>
              <a:graphicData uri="http://schemas.openxmlformats.org/drawingml/2006/table">
                <a:tbl>
                  <a:tblPr firstRow="1" bandRow="1">
                    <a:tableStyleId>{69012ECD-51FC-41F1-AA8D-1B2483CD663E}</a:tableStyleId>
                  </a:tblPr>
                  <a:tblGrid>
                    <a:gridCol w="6120701">
                      <a:extLst>
                        <a:ext uri="{9D8B030D-6E8A-4147-A177-3AD203B41FA5}">
                          <a16:colId xmlns:a16="http://schemas.microsoft.com/office/drawing/2014/main" val="20000"/>
                        </a:ext>
                      </a:extLst>
                    </a:gridCol>
                  </a:tblGrid>
                  <a:tr h="655051">
                    <a:tc>
                      <a:txBody>
                        <a:bodyPr/>
                        <a:lstStyle/>
                        <a:p>
                          <a:pPr algn="ctr"/>
                          <a:r>
                            <a:rPr lang="tr-TR" sz="3500" noProof="0" dirty="0"/>
                            <a:t>Değerlendirme</a:t>
                          </a:r>
                        </a:p>
                      </a:txBody>
                      <a:tcPr marL="72008" marR="72008" marT="29704" marB="29704">
                        <a:solidFill>
                          <a:srgbClr val="433AF0"/>
                        </a:solidFill>
                      </a:tcPr>
                    </a:tc>
                    <a:extLst>
                      <a:ext uri="{0D108BD9-81ED-4DB2-BD59-A6C34878D82A}">
                        <a16:rowId xmlns:a16="http://schemas.microsoft.com/office/drawing/2014/main" val="10000"/>
                      </a:ext>
                    </a:extLst>
                  </a:tr>
                  <a:tr h="14351881">
                    <a:tc>
                      <a:txBody>
                        <a:bodyPr/>
                        <a:lstStyle/>
                        <a:p>
                          <a:endParaRPr lang="tr-TR"/>
                        </a:p>
                      </a:txBody>
                      <a:tcPr marL="72008" marR="72008" marT="29704" marB="29704">
                        <a:blipFill>
                          <a:blip r:embed="rId2"/>
                          <a:stretch>
                            <a:fillRect l="-100" t="-5308" r="-100" b="-85"/>
                          </a:stretch>
                        </a:blipFill>
                      </a:tcPr>
                    </a:tc>
                    <a:extLst>
                      <a:ext uri="{0D108BD9-81ED-4DB2-BD59-A6C34878D82A}">
                        <a16:rowId xmlns:a16="http://schemas.microsoft.com/office/drawing/2014/main" val="10001"/>
                      </a:ext>
                    </a:extLst>
                  </a:tr>
                </a:tbl>
              </a:graphicData>
            </a:graphic>
          </p:graphicFrame>
        </mc:Fallback>
      </mc:AlternateContent>
      <p:graphicFrame>
        <p:nvGraphicFramePr>
          <p:cNvPr id="33" name="Table 32"/>
          <p:cNvGraphicFramePr>
            <a:graphicFrameLocks noGrp="1"/>
          </p:cNvGraphicFramePr>
          <p:nvPr>
            <p:extLst>
              <p:ext uri="{D42A27DB-BD31-4B8C-83A1-F6EECF244321}">
                <p14:modId xmlns:p14="http://schemas.microsoft.com/office/powerpoint/2010/main" val="1472096987"/>
              </p:ext>
            </p:extLst>
          </p:nvPr>
        </p:nvGraphicFramePr>
        <p:xfrm>
          <a:off x="23123974" y="13167454"/>
          <a:ext cx="6120701" cy="6746146"/>
        </p:xfrm>
        <a:graphic>
          <a:graphicData uri="http://schemas.openxmlformats.org/drawingml/2006/table">
            <a:tbl>
              <a:tblPr firstRow="1" bandRow="1">
                <a:tableStyleId>{69012ECD-51FC-41F1-AA8D-1B2483CD663E}</a:tableStyleId>
              </a:tblPr>
              <a:tblGrid>
                <a:gridCol w="6120701">
                  <a:extLst>
                    <a:ext uri="{9D8B030D-6E8A-4147-A177-3AD203B41FA5}">
                      <a16:colId xmlns:a16="http://schemas.microsoft.com/office/drawing/2014/main" val="20000"/>
                    </a:ext>
                  </a:extLst>
                </a:gridCol>
              </a:tblGrid>
              <a:tr h="552156">
                <a:tc>
                  <a:txBody>
                    <a:bodyPr/>
                    <a:lstStyle/>
                    <a:p>
                      <a:pPr algn="ctr"/>
                      <a:r>
                        <a:rPr lang="tr-TR" sz="1800" noProof="0" dirty="0"/>
                        <a:t>Kaynakça</a:t>
                      </a:r>
                    </a:p>
                  </a:txBody>
                  <a:tcPr marL="72008" marR="72008" marT="29704" marB="29704">
                    <a:solidFill>
                      <a:srgbClr val="433AF0"/>
                    </a:solidFill>
                  </a:tcPr>
                </a:tc>
                <a:extLst>
                  <a:ext uri="{0D108BD9-81ED-4DB2-BD59-A6C34878D82A}">
                    <a16:rowId xmlns:a16="http://schemas.microsoft.com/office/drawing/2014/main" val="10000"/>
                  </a:ext>
                </a:extLst>
              </a:tr>
              <a:tr h="6193990">
                <a:tc>
                  <a:txBody>
                    <a:bodyPr/>
                    <a:lstStyle/>
                    <a:p>
                      <a:pPr algn="just"/>
                      <a:endParaRPr lang="tr-TR" sz="1800" kern="1200" noProof="0" dirty="0">
                        <a:solidFill>
                          <a:schemeClr val="tx1"/>
                        </a:solidFill>
                        <a:latin typeface="+mn-lt"/>
                        <a:ea typeface="+mn-ea"/>
                        <a:cs typeface="+mn-cs"/>
                      </a:endParaRPr>
                    </a:p>
                    <a:p>
                      <a:pPr algn="just"/>
                      <a:r>
                        <a:rPr lang="tr-TR" sz="1800" kern="1200" noProof="0" dirty="0">
                          <a:solidFill>
                            <a:schemeClr val="tx1"/>
                          </a:solidFill>
                          <a:latin typeface="+mn-lt"/>
                          <a:ea typeface="+mn-ea"/>
                          <a:cs typeface="+mn-cs"/>
                        </a:rPr>
                        <a:t>M. A. Kaliakatsos-Papakostas, A. Floros, and M. N. Vrahatis, “evoDrummer: Deriving Rhythmic Patterns through Interactive Genetic Algorithms,” in Evolutionary and Biologically Inspired Music, Sound, Art and Design, vol. 7834 of LNCS, pp. 25–36 (Springer, 2013)</a:t>
                      </a:r>
                      <a:endParaRPr lang="en-US" sz="1800" kern="1200" noProof="0" dirty="0">
                        <a:solidFill>
                          <a:schemeClr val="tx1"/>
                        </a:solidFill>
                        <a:latin typeface="+mn-lt"/>
                        <a:ea typeface="+mn-ea"/>
                        <a:cs typeface="+mn-cs"/>
                      </a:endParaRPr>
                    </a:p>
                    <a:p>
                      <a:pPr algn="just"/>
                      <a:endParaRPr lang="tr-TR" sz="1800" kern="1200" noProof="0" dirty="0">
                        <a:solidFill>
                          <a:schemeClr val="tx1"/>
                        </a:solidFill>
                        <a:latin typeface="+mn-lt"/>
                        <a:ea typeface="+mn-ea"/>
                        <a:cs typeface="+mn-cs"/>
                      </a:endParaRPr>
                    </a:p>
                    <a:p>
                      <a:pPr algn="just"/>
                      <a:r>
                        <a:rPr lang="tr-TR" sz="1800" kern="1200" noProof="0" dirty="0">
                          <a:solidFill>
                            <a:schemeClr val="tx1"/>
                          </a:solidFill>
                          <a:latin typeface="+mn-lt"/>
                          <a:ea typeface="+mn-ea"/>
                          <a:cs typeface="+mn-cs"/>
                        </a:rPr>
                        <a:t>A. R. Burton, T. Vladimirova (1997). Genetic Algorithm Utilising Neural Network Fitness Evaluation for Musical Composition</a:t>
                      </a:r>
                    </a:p>
                    <a:p>
                      <a:pPr algn="just"/>
                      <a:r>
                        <a:rPr lang="tr-TR" sz="1800" kern="1200" noProof="0" dirty="0">
                          <a:solidFill>
                            <a:schemeClr val="tx1"/>
                          </a:solidFill>
                          <a:latin typeface="+mn-lt"/>
                          <a:ea typeface="+mn-ea"/>
                          <a:cs typeface="+mn-cs"/>
                        </a:rPr>
                        <a:t>M. Pearce (2000). Generating Rhythmic Patterns: a Combined Neural and Evolutionary Approach</a:t>
                      </a:r>
                      <a:endParaRPr lang="en-US" sz="1800" kern="1200" noProof="0" dirty="0">
                        <a:solidFill>
                          <a:schemeClr val="tx1"/>
                        </a:solidFill>
                        <a:latin typeface="+mn-lt"/>
                        <a:ea typeface="+mn-ea"/>
                        <a:cs typeface="+mn-cs"/>
                      </a:endParaRPr>
                    </a:p>
                    <a:p>
                      <a:pPr algn="just"/>
                      <a:endParaRPr lang="tr-TR" sz="1800" kern="1200" noProof="0" dirty="0">
                        <a:solidFill>
                          <a:schemeClr val="tx1"/>
                        </a:solidFill>
                        <a:latin typeface="+mn-lt"/>
                        <a:ea typeface="+mn-ea"/>
                        <a:cs typeface="+mn-cs"/>
                      </a:endParaRPr>
                    </a:p>
                    <a:p>
                      <a:pPr algn="just"/>
                      <a:r>
                        <a:rPr lang="tr-TR" sz="1800" kern="1200" noProof="0" dirty="0">
                          <a:solidFill>
                            <a:schemeClr val="tx1"/>
                          </a:solidFill>
                          <a:latin typeface="+mn-lt"/>
                          <a:ea typeface="+mn-ea"/>
                          <a:cs typeface="+mn-cs"/>
                        </a:rPr>
                        <a:t>M. Alfonseca, A. O. De la Puente (2007). A Simple Genetic Algorithm for Music Generation by means of Algorithmic Information Theory</a:t>
                      </a:r>
                      <a:endParaRPr lang="en-US" sz="1800" kern="1200" noProof="0" dirty="0">
                        <a:solidFill>
                          <a:schemeClr val="tx1"/>
                        </a:solidFill>
                        <a:latin typeface="+mn-lt"/>
                        <a:ea typeface="+mn-ea"/>
                        <a:cs typeface="+mn-cs"/>
                      </a:endParaRPr>
                    </a:p>
                    <a:p>
                      <a:pPr algn="just"/>
                      <a:endParaRPr lang="tr-TR" sz="1800" kern="1200" noProof="0" dirty="0">
                        <a:solidFill>
                          <a:schemeClr val="tx1"/>
                        </a:solidFill>
                        <a:latin typeface="+mn-lt"/>
                        <a:ea typeface="+mn-ea"/>
                        <a:cs typeface="+mn-cs"/>
                      </a:endParaRPr>
                    </a:p>
                    <a:p>
                      <a:pPr algn="just"/>
                      <a:r>
                        <a:rPr lang="tr-TR" sz="1800" kern="1200" noProof="0" dirty="0">
                          <a:solidFill>
                            <a:schemeClr val="tx1"/>
                          </a:solidFill>
                          <a:latin typeface="+mn-lt"/>
                          <a:ea typeface="+mn-ea"/>
                          <a:cs typeface="+mn-cs"/>
                        </a:rPr>
                        <a:t>P. M. Gibson and J. A. Byrne, "NEUROGEN, musical composition using genetic algorithms and cooperating neural networks," 1991 Second International Conference on Artificial Neural Networks, Bournemouth, UK, 1991, pp. 309-313.</a:t>
                      </a:r>
                    </a:p>
                    <a:p>
                      <a:pPr algn="just"/>
                      <a:endParaRPr lang="tr-TR" sz="1800" kern="1200" noProof="0" dirty="0">
                        <a:solidFill>
                          <a:schemeClr val="tx1"/>
                        </a:solidFill>
                        <a:latin typeface="+mn-lt"/>
                        <a:ea typeface="+mn-ea"/>
                        <a:cs typeface="+mn-cs"/>
                      </a:endParaRPr>
                    </a:p>
                  </a:txBody>
                  <a:tcPr marL="72008" marR="72008" marT="29704" marB="29704"/>
                </a:tc>
                <a:extLst>
                  <a:ext uri="{0D108BD9-81ED-4DB2-BD59-A6C34878D82A}">
                    <a16:rowId xmlns:a16="http://schemas.microsoft.com/office/drawing/2014/main" val="10001"/>
                  </a:ext>
                </a:extLst>
              </a:tr>
            </a:tbl>
          </a:graphicData>
        </a:graphic>
      </p:graphicFrame>
      <p:graphicFrame>
        <p:nvGraphicFramePr>
          <p:cNvPr id="28" name="Table 25"/>
          <p:cNvGraphicFramePr>
            <a:graphicFrameLocks noGrp="1"/>
          </p:cNvGraphicFramePr>
          <p:nvPr>
            <p:extLst>
              <p:ext uri="{D42A27DB-BD31-4B8C-83A1-F6EECF244321}">
                <p14:modId xmlns:p14="http://schemas.microsoft.com/office/powerpoint/2010/main" val="1554931796"/>
              </p:ext>
            </p:extLst>
          </p:nvPr>
        </p:nvGraphicFramePr>
        <p:xfrm>
          <a:off x="856854" y="11795475"/>
          <a:ext cx="6172200" cy="8118125"/>
        </p:xfrm>
        <a:graphic>
          <a:graphicData uri="http://schemas.openxmlformats.org/drawingml/2006/table">
            <a:tbl>
              <a:tblPr firstRow="1" bandRow="1">
                <a:tableStyleId>{69012ECD-51FC-41F1-AA8D-1B2483CD663E}</a:tableStyleId>
              </a:tblPr>
              <a:tblGrid>
                <a:gridCol w="6172200">
                  <a:extLst>
                    <a:ext uri="{9D8B030D-6E8A-4147-A177-3AD203B41FA5}">
                      <a16:colId xmlns:a16="http://schemas.microsoft.com/office/drawing/2014/main" val="20000"/>
                    </a:ext>
                  </a:extLst>
                </a:gridCol>
              </a:tblGrid>
              <a:tr h="792546">
                <a:tc>
                  <a:txBody>
                    <a:bodyPr/>
                    <a:lstStyle/>
                    <a:p>
                      <a:pPr marL="0" marR="0" indent="0" algn="ctr" defTabSz="4068913" rtl="0" eaLnBrk="1" fontAlgn="auto" latinLnBrk="0" hangingPunct="1">
                        <a:lnSpc>
                          <a:spcPct val="100000"/>
                        </a:lnSpc>
                        <a:spcBef>
                          <a:spcPts val="0"/>
                        </a:spcBef>
                        <a:spcAft>
                          <a:spcPts val="0"/>
                        </a:spcAft>
                        <a:buClrTx/>
                        <a:buSzTx/>
                        <a:buFontTx/>
                        <a:buNone/>
                        <a:tabLst/>
                        <a:defRPr/>
                      </a:pPr>
                      <a:r>
                        <a:rPr lang="tr-TR" sz="3500" b="1" kern="1200" noProof="0" dirty="0">
                          <a:solidFill>
                            <a:schemeClr val="bg1"/>
                          </a:solidFill>
                          <a:latin typeface="+mn-lt"/>
                          <a:ea typeface="+mn-ea"/>
                          <a:cs typeface="+mn-cs"/>
                        </a:rPr>
                        <a:t>Yöntem</a:t>
                      </a:r>
                    </a:p>
                  </a:txBody>
                  <a:tcPr marL="72008" marR="72008" marT="29704" marB="29704">
                    <a:solidFill>
                      <a:srgbClr val="433AF0"/>
                    </a:solidFill>
                  </a:tcPr>
                </a:tc>
                <a:extLst>
                  <a:ext uri="{0D108BD9-81ED-4DB2-BD59-A6C34878D82A}">
                    <a16:rowId xmlns:a16="http://schemas.microsoft.com/office/drawing/2014/main" val="10000"/>
                  </a:ext>
                </a:extLst>
              </a:tr>
              <a:tr h="7325579">
                <a:tc>
                  <a:txBody>
                    <a:bodyPr/>
                    <a:lstStyle/>
                    <a:p>
                      <a:pPr marL="0" marR="0" indent="0" algn="l" defTabSz="2945079" rtl="0" eaLnBrk="1" fontAlgn="auto" latinLnBrk="0" hangingPunct="1">
                        <a:lnSpc>
                          <a:spcPct val="100000"/>
                        </a:lnSpc>
                        <a:spcBef>
                          <a:spcPts val="0"/>
                        </a:spcBef>
                        <a:spcAft>
                          <a:spcPts val="0"/>
                        </a:spcAft>
                        <a:buClrTx/>
                        <a:buSzTx/>
                        <a:buFontTx/>
                        <a:buNone/>
                        <a:tabLst/>
                        <a:defRPr/>
                      </a:pPr>
                      <a:r>
                        <a:rPr lang="tr-TR" sz="2300" kern="1200" noProof="0" dirty="0">
                          <a:solidFill>
                            <a:schemeClr val="tx1"/>
                          </a:solidFill>
                          <a:effectLst/>
                          <a:latin typeface="+mn-lt"/>
                          <a:ea typeface="+mn-ea"/>
                          <a:cs typeface="+mn-cs"/>
                        </a:rPr>
                        <a:t>Bu proje için ritimler 8’lik notalardan oluşan 2 ölçü olarak seçilmiştir. Davulu oluşturan temel 3 enstrüman Hi-hat (zil), Snare (trampet) ve Kick (bas davul) dir. Ritimler 3 x 16’lık matris şeklinde ifade edilir. Yani 3 enstrüman ve 16 vuruş bulunur.</a:t>
                      </a:r>
                    </a:p>
                    <a:p>
                      <a:pPr marL="0" marR="0" indent="0" algn="l" defTabSz="2945079" rtl="0" eaLnBrk="1" fontAlgn="auto" latinLnBrk="0" hangingPunct="1">
                        <a:lnSpc>
                          <a:spcPct val="100000"/>
                        </a:lnSpc>
                        <a:spcBef>
                          <a:spcPts val="0"/>
                        </a:spcBef>
                        <a:spcAft>
                          <a:spcPts val="0"/>
                        </a:spcAft>
                        <a:buClrTx/>
                        <a:buSzTx/>
                        <a:buFontTx/>
                        <a:buNone/>
                        <a:tabLst/>
                        <a:defRPr/>
                      </a:pPr>
                      <a:endParaRPr lang="tr-TR" sz="2300" kern="1200" noProof="0" dirty="0">
                        <a:solidFill>
                          <a:schemeClr val="tx1"/>
                        </a:solidFill>
                        <a:effectLst/>
                        <a:latin typeface="+mn-lt"/>
                        <a:ea typeface="+mn-ea"/>
                        <a:cs typeface="+mn-cs"/>
                      </a:endParaRPr>
                    </a:p>
                    <a:p>
                      <a:pPr marL="0" marR="0" indent="0" algn="l" defTabSz="2945079" rtl="0" eaLnBrk="1" fontAlgn="auto" latinLnBrk="0" hangingPunct="1">
                        <a:lnSpc>
                          <a:spcPct val="100000"/>
                        </a:lnSpc>
                        <a:spcBef>
                          <a:spcPts val="0"/>
                        </a:spcBef>
                        <a:spcAft>
                          <a:spcPts val="0"/>
                        </a:spcAft>
                        <a:buClrTx/>
                        <a:buSzTx/>
                        <a:buFontTx/>
                        <a:buNone/>
                        <a:tabLst/>
                        <a:defRPr/>
                      </a:pPr>
                      <a:endParaRPr lang="tr-TR" sz="2300" kern="1200" noProof="0" dirty="0">
                        <a:solidFill>
                          <a:schemeClr val="tx1"/>
                        </a:solidFill>
                        <a:effectLst/>
                        <a:latin typeface="+mn-lt"/>
                        <a:ea typeface="+mn-ea"/>
                        <a:cs typeface="+mn-cs"/>
                      </a:endParaRPr>
                    </a:p>
                    <a:p>
                      <a:pPr marL="0" marR="0" indent="0" algn="l" defTabSz="2945079" rtl="0" eaLnBrk="1" fontAlgn="auto" latinLnBrk="0" hangingPunct="1">
                        <a:lnSpc>
                          <a:spcPct val="100000"/>
                        </a:lnSpc>
                        <a:spcBef>
                          <a:spcPts val="0"/>
                        </a:spcBef>
                        <a:spcAft>
                          <a:spcPts val="0"/>
                        </a:spcAft>
                        <a:buClrTx/>
                        <a:buSzTx/>
                        <a:buFontTx/>
                        <a:buNone/>
                        <a:tabLst/>
                        <a:defRPr/>
                      </a:pPr>
                      <a:endParaRPr lang="tr-TR" sz="2300" kern="1200" noProof="0" dirty="0">
                        <a:solidFill>
                          <a:schemeClr val="tx1"/>
                        </a:solidFill>
                        <a:effectLst/>
                        <a:latin typeface="+mn-lt"/>
                        <a:ea typeface="+mn-ea"/>
                        <a:cs typeface="+mn-cs"/>
                      </a:endParaRPr>
                    </a:p>
                    <a:p>
                      <a:pPr marL="0" marR="0" indent="0" algn="l" defTabSz="2945079" rtl="0" eaLnBrk="1" fontAlgn="auto" latinLnBrk="0" hangingPunct="1">
                        <a:lnSpc>
                          <a:spcPct val="100000"/>
                        </a:lnSpc>
                        <a:spcBef>
                          <a:spcPts val="0"/>
                        </a:spcBef>
                        <a:spcAft>
                          <a:spcPts val="0"/>
                        </a:spcAft>
                        <a:buClrTx/>
                        <a:buSzTx/>
                        <a:buFontTx/>
                        <a:buNone/>
                        <a:tabLst/>
                        <a:defRPr/>
                      </a:pPr>
                      <a:endParaRPr lang="tr-TR" sz="2300" kern="1200" noProof="0" dirty="0">
                        <a:solidFill>
                          <a:schemeClr val="tx1"/>
                        </a:solidFill>
                        <a:effectLst/>
                        <a:latin typeface="+mn-lt"/>
                        <a:ea typeface="+mn-ea"/>
                        <a:cs typeface="+mn-cs"/>
                      </a:endParaRPr>
                    </a:p>
                    <a:p>
                      <a:pPr marL="0" marR="0" indent="0" algn="l" defTabSz="2945079" rtl="0" eaLnBrk="1" fontAlgn="auto" latinLnBrk="0" hangingPunct="1">
                        <a:lnSpc>
                          <a:spcPct val="100000"/>
                        </a:lnSpc>
                        <a:spcBef>
                          <a:spcPts val="0"/>
                        </a:spcBef>
                        <a:spcAft>
                          <a:spcPts val="0"/>
                        </a:spcAft>
                        <a:buClrTx/>
                        <a:buSzTx/>
                        <a:buFontTx/>
                        <a:buNone/>
                        <a:tabLst/>
                        <a:defRPr/>
                      </a:pPr>
                      <a:endParaRPr lang="tr-TR" sz="2300" kern="1200" noProof="0" dirty="0">
                        <a:solidFill>
                          <a:schemeClr val="tx1"/>
                        </a:solidFill>
                        <a:effectLst/>
                        <a:latin typeface="+mn-lt"/>
                        <a:ea typeface="+mn-ea"/>
                        <a:cs typeface="+mn-cs"/>
                      </a:endParaRPr>
                    </a:p>
                    <a:p>
                      <a:pPr marL="0" marR="0" indent="0" algn="l" defTabSz="2945079" rtl="0" eaLnBrk="1" fontAlgn="auto" latinLnBrk="0" hangingPunct="1">
                        <a:lnSpc>
                          <a:spcPct val="100000"/>
                        </a:lnSpc>
                        <a:spcBef>
                          <a:spcPts val="0"/>
                        </a:spcBef>
                        <a:spcAft>
                          <a:spcPts val="0"/>
                        </a:spcAft>
                        <a:buClrTx/>
                        <a:buSzTx/>
                        <a:buFontTx/>
                        <a:buNone/>
                        <a:tabLst/>
                        <a:defRPr/>
                      </a:pPr>
                      <a:endParaRPr lang="tr-TR" sz="2300" kern="1200" noProof="0" dirty="0">
                        <a:solidFill>
                          <a:schemeClr val="tx1"/>
                        </a:solidFill>
                        <a:effectLst/>
                        <a:latin typeface="+mn-lt"/>
                        <a:ea typeface="+mn-ea"/>
                        <a:cs typeface="+mn-cs"/>
                      </a:endParaRPr>
                    </a:p>
                    <a:p>
                      <a:pPr marL="0" marR="0" indent="0" algn="l" defTabSz="2945079" rtl="0" eaLnBrk="1" fontAlgn="auto" latinLnBrk="0" hangingPunct="1">
                        <a:lnSpc>
                          <a:spcPct val="100000"/>
                        </a:lnSpc>
                        <a:spcBef>
                          <a:spcPts val="0"/>
                        </a:spcBef>
                        <a:spcAft>
                          <a:spcPts val="0"/>
                        </a:spcAft>
                        <a:buClrTx/>
                        <a:buSzTx/>
                        <a:buFontTx/>
                        <a:buNone/>
                        <a:tabLst/>
                        <a:defRPr/>
                      </a:pPr>
                      <a:r>
                        <a:rPr lang="tr-TR" sz="2300" b="1" kern="1200" noProof="0" dirty="0">
                          <a:solidFill>
                            <a:schemeClr val="tx1"/>
                          </a:solidFill>
                          <a:effectLst/>
                          <a:latin typeface="+mn-lt"/>
                          <a:ea typeface="+mn-ea"/>
                          <a:cs typeface="+mn-cs"/>
                        </a:rPr>
                        <a:t>Mean Relative Distance (MRD):</a:t>
                      </a:r>
                    </a:p>
                    <a:p>
                      <a:pPr marL="0" marR="0" indent="0" algn="l" defTabSz="2945079" rtl="0" eaLnBrk="1" fontAlgn="auto" latinLnBrk="0" hangingPunct="1">
                        <a:lnSpc>
                          <a:spcPct val="100000"/>
                        </a:lnSpc>
                        <a:spcBef>
                          <a:spcPts val="0"/>
                        </a:spcBef>
                        <a:spcAft>
                          <a:spcPts val="0"/>
                        </a:spcAft>
                        <a:buClrTx/>
                        <a:buSzTx/>
                        <a:buFontTx/>
                        <a:buNone/>
                        <a:tabLst/>
                        <a:defRPr/>
                      </a:pPr>
                      <a:r>
                        <a:rPr lang="tr-TR" sz="2300" b="0" kern="1200" noProof="0" dirty="0">
                          <a:solidFill>
                            <a:schemeClr val="tx1"/>
                          </a:solidFill>
                          <a:effectLst/>
                          <a:latin typeface="+mn-lt"/>
                          <a:ea typeface="+mn-ea"/>
                          <a:cs typeface="+mn-cs"/>
                        </a:rPr>
                        <a:t>Algoritmaya verilen tohum ritimlerin belirli özelliklerini sayısal olarak üretilen ritimlerinkiler ile karşılaştırmak için kullanılır. </a:t>
                      </a:r>
                    </a:p>
                  </a:txBody>
                  <a:tcPr marL="72008" marR="72008" marT="29704" marB="29704"/>
                </a:tc>
                <a:extLst>
                  <a:ext uri="{0D108BD9-81ED-4DB2-BD59-A6C34878D82A}">
                    <a16:rowId xmlns:a16="http://schemas.microsoft.com/office/drawing/2014/main" val="10001"/>
                  </a:ext>
                </a:extLst>
              </a:tr>
            </a:tbl>
          </a:graphicData>
        </a:graphic>
      </p:graphicFrame>
      <p:pic>
        <p:nvPicPr>
          <p:cNvPr id="2" name="Resi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618531" y="536898"/>
            <a:ext cx="2202540" cy="2104144"/>
          </a:xfrm>
          <a:prstGeom prst="rect">
            <a:avLst/>
          </a:prstGeom>
        </p:spPr>
      </p:pic>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5935" y="487999"/>
            <a:ext cx="2282342" cy="2194560"/>
          </a:xfrm>
          <a:prstGeom prst="rect">
            <a:avLst/>
          </a:prstGeom>
        </p:spPr>
      </p:pic>
      <p:graphicFrame>
        <p:nvGraphicFramePr>
          <p:cNvPr id="3" name="Table 2">
            <a:extLst>
              <a:ext uri="{FF2B5EF4-FFF2-40B4-BE49-F238E27FC236}">
                <a16:creationId xmlns:a16="http://schemas.microsoft.com/office/drawing/2014/main" id="{89A7220B-D48C-3BCA-1460-F427061339ED}"/>
              </a:ext>
            </a:extLst>
          </p:cNvPr>
          <p:cNvGraphicFramePr>
            <a:graphicFrameLocks noGrp="1"/>
          </p:cNvGraphicFramePr>
          <p:nvPr>
            <p:extLst>
              <p:ext uri="{D42A27DB-BD31-4B8C-83A1-F6EECF244321}">
                <p14:modId xmlns:p14="http://schemas.microsoft.com/office/powerpoint/2010/main" val="2127662708"/>
              </p:ext>
            </p:extLst>
          </p:nvPr>
        </p:nvGraphicFramePr>
        <p:xfrm>
          <a:off x="9178131" y="9398000"/>
          <a:ext cx="3048000" cy="14935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529631222"/>
                    </a:ext>
                  </a:extLst>
                </a:gridCol>
                <a:gridCol w="1524000">
                  <a:extLst>
                    <a:ext uri="{9D8B030D-6E8A-4147-A177-3AD203B41FA5}">
                      <a16:colId xmlns:a16="http://schemas.microsoft.com/office/drawing/2014/main" val="366855200"/>
                    </a:ext>
                  </a:extLst>
                </a:gridCol>
              </a:tblGrid>
              <a:tr h="242596">
                <a:tc>
                  <a:txBody>
                    <a:bodyPr/>
                    <a:lstStyle/>
                    <a:p>
                      <a:pPr algn="l"/>
                      <a:r>
                        <a:rPr lang="tr-TR" sz="1400" b="0" dirty="0"/>
                        <a:t>Enstrüman</a:t>
                      </a:r>
                      <a:endParaRPr lang="tr-TR" sz="1400" b="0" dirty="0">
                        <a:latin typeface="JetBrains Mono Medium" panose="02000009000000000000" pitchFamily="49" charset="0"/>
                        <a:ea typeface="JetBrains Mono Medium" panose="02000009000000000000" pitchFamily="49" charset="0"/>
                        <a:cs typeface="JetBrains Mono Medium" panose="02000009000000000000" pitchFamily="49" charset="0"/>
                      </a:endParaRPr>
                    </a:p>
                  </a:txBody>
                  <a:tcPr anchor="ctr"/>
                </a:tc>
                <a:tc>
                  <a:txBody>
                    <a:bodyPr/>
                    <a:lstStyle/>
                    <a:p>
                      <a:pPr algn="l"/>
                      <a:r>
                        <a:rPr lang="tr-TR" sz="1400" b="0" dirty="0"/>
                        <a:t>Olasılık</a:t>
                      </a:r>
                      <a:endParaRPr lang="tr-TR" sz="1400" b="0" dirty="0">
                        <a:latin typeface="JetBrains Mono Medium" panose="02000009000000000000" pitchFamily="49" charset="0"/>
                        <a:ea typeface="JetBrains Mono Medium" panose="02000009000000000000" pitchFamily="49" charset="0"/>
                        <a:cs typeface="JetBrains Mono Medium" panose="02000009000000000000" pitchFamily="49" charset="0"/>
                      </a:endParaRPr>
                    </a:p>
                  </a:txBody>
                  <a:tcPr anchor="ctr"/>
                </a:tc>
                <a:extLst>
                  <a:ext uri="{0D108BD9-81ED-4DB2-BD59-A6C34878D82A}">
                    <a16:rowId xmlns:a16="http://schemas.microsoft.com/office/drawing/2014/main" val="3530093155"/>
                  </a:ext>
                </a:extLst>
              </a:tr>
              <a:tr h="315375">
                <a:tc>
                  <a:txBody>
                    <a:bodyPr/>
                    <a:lstStyle/>
                    <a:p>
                      <a:pPr algn="l"/>
                      <a:r>
                        <a:rPr lang="tr-TR" sz="2000" dirty="0"/>
                        <a:t>Hi-hat</a:t>
                      </a:r>
                      <a:endParaRPr lang="tr-TR" sz="2000" dirty="0">
                        <a:latin typeface="JetBrains Mono Light" panose="02000009000000000000" pitchFamily="49" charset="0"/>
                        <a:ea typeface="JetBrains Mono Light" panose="02000009000000000000" pitchFamily="49" charset="0"/>
                        <a:cs typeface="JetBrains Mono Light" panose="02000009000000000000" pitchFamily="49" charset="0"/>
                      </a:endParaRPr>
                    </a:p>
                  </a:txBody>
                  <a:tcPr anchor="ctr"/>
                </a:tc>
                <a:tc>
                  <a:txBody>
                    <a:bodyPr/>
                    <a:lstStyle/>
                    <a:p>
                      <a:pPr algn="l"/>
                      <a:r>
                        <a:rPr lang="tr-TR" sz="2000" dirty="0"/>
                        <a:t>%3</a:t>
                      </a:r>
                      <a:endParaRPr lang="tr-TR" sz="2000" dirty="0">
                        <a:latin typeface="JetBrains Mono Light" panose="02000009000000000000" pitchFamily="49" charset="0"/>
                        <a:ea typeface="JetBrains Mono Light" panose="02000009000000000000" pitchFamily="49" charset="0"/>
                        <a:cs typeface="JetBrains Mono Light" panose="02000009000000000000" pitchFamily="49" charset="0"/>
                      </a:endParaRPr>
                    </a:p>
                  </a:txBody>
                  <a:tcPr anchor="ctr"/>
                </a:tc>
                <a:extLst>
                  <a:ext uri="{0D108BD9-81ED-4DB2-BD59-A6C34878D82A}">
                    <a16:rowId xmlns:a16="http://schemas.microsoft.com/office/drawing/2014/main" val="2904546292"/>
                  </a:ext>
                </a:extLst>
              </a:tr>
              <a:tr h="315375">
                <a:tc>
                  <a:txBody>
                    <a:bodyPr/>
                    <a:lstStyle/>
                    <a:p>
                      <a:pPr algn="l"/>
                      <a:r>
                        <a:rPr lang="tr-TR" sz="2000" dirty="0"/>
                        <a:t>Snare</a:t>
                      </a:r>
                      <a:endParaRPr lang="tr-TR" sz="2000" dirty="0">
                        <a:latin typeface="JetBrains Mono Light" panose="02000009000000000000" pitchFamily="49" charset="0"/>
                        <a:ea typeface="JetBrains Mono Light" panose="02000009000000000000" pitchFamily="49" charset="0"/>
                        <a:cs typeface="JetBrains Mono Light" panose="02000009000000000000" pitchFamily="49" charset="0"/>
                      </a:endParaRPr>
                    </a:p>
                  </a:txBody>
                  <a:tcPr anchor="ctr"/>
                </a:tc>
                <a:tc>
                  <a:txBody>
                    <a:bodyPr/>
                    <a:lstStyle/>
                    <a:p>
                      <a:pPr algn="l"/>
                      <a:r>
                        <a:rPr lang="tr-TR" sz="2000" dirty="0"/>
                        <a:t>%6</a:t>
                      </a:r>
                      <a:endParaRPr lang="tr-TR" sz="2000" dirty="0">
                        <a:latin typeface="JetBrains Mono Light" panose="02000009000000000000" pitchFamily="49" charset="0"/>
                        <a:ea typeface="JetBrains Mono Light" panose="02000009000000000000" pitchFamily="49" charset="0"/>
                        <a:cs typeface="JetBrains Mono Light" panose="02000009000000000000" pitchFamily="49" charset="0"/>
                      </a:endParaRPr>
                    </a:p>
                  </a:txBody>
                  <a:tcPr anchor="ctr"/>
                </a:tc>
                <a:extLst>
                  <a:ext uri="{0D108BD9-81ED-4DB2-BD59-A6C34878D82A}">
                    <a16:rowId xmlns:a16="http://schemas.microsoft.com/office/drawing/2014/main" val="4060427539"/>
                  </a:ext>
                </a:extLst>
              </a:tr>
              <a:tr h="315375">
                <a:tc>
                  <a:txBody>
                    <a:bodyPr/>
                    <a:lstStyle/>
                    <a:p>
                      <a:pPr algn="l"/>
                      <a:r>
                        <a:rPr lang="tr-TR" sz="2000" dirty="0"/>
                        <a:t>Kick</a:t>
                      </a:r>
                      <a:endParaRPr lang="tr-TR" sz="2000" dirty="0">
                        <a:latin typeface="JetBrains Mono Light" panose="02000009000000000000" pitchFamily="49" charset="0"/>
                        <a:ea typeface="JetBrains Mono Light" panose="02000009000000000000" pitchFamily="49" charset="0"/>
                        <a:cs typeface="JetBrains Mono Light" panose="02000009000000000000" pitchFamily="49" charset="0"/>
                      </a:endParaRPr>
                    </a:p>
                  </a:txBody>
                  <a:tcPr anchor="ctr"/>
                </a:tc>
                <a:tc>
                  <a:txBody>
                    <a:bodyPr/>
                    <a:lstStyle/>
                    <a:p>
                      <a:pPr algn="l"/>
                      <a:r>
                        <a:rPr lang="tr-TR" sz="2000" dirty="0"/>
                        <a:t>%7</a:t>
                      </a:r>
                      <a:endParaRPr lang="tr-TR" sz="2000" dirty="0">
                        <a:latin typeface="JetBrains Mono Light" panose="02000009000000000000" pitchFamily="49" charset="0"/>
                        <a:ea typeface="JetBrains Mono Light" panose="02000009000000000000" pitchFamily="49" charset="0"/>
                        <a:cs typeface="JetBrains Mono Light" panose="02000009000000000000" pitchFamily="49" charset="0"/>
                      </a:endParaRPr>
                    </a:p>
                  </a:txBody>
                  <a:tcPr anchor="ctr"/>
                </a:tc>
                <a:extLst>
                  <a:ext uri="{0D108BD9-81ED-4DB2-BD59-A6C34878D82A}">
                    <a16:rowId xmlns:a16="http://schemas.microsoft.com/office/drawing/2014/main" val="2469776379"/>
                  </a:ext>
                </a:extLst>
              </a:tr>
            </a:tbl>
          </a:graphicData>
        </a:graphic>
      </p:graphicFrame>
      <p:graphicFrame>
        <p:nvGraphicFramePr>
          <p:cNvPr id="5" name="Content Placeholder 6">
            <a:extLst>
              <a:ext uri="{FF2B5EF4-FFF2-40B4-BE49-F238E27FC236}">
                <a16:creationId xmlns:a16="http://schemas.microsoft.com/office/drawing/2014/main" id="{1742E8DD-5012-7CD2-AFC7-03BB9B78F162}"/>
              </a:ext>
            </a:extLst>
          </p:cNvPr>
          <p:cNvGraphicFramePr>
            <a:graphicFrameLocks/>
          </p:cNvGraphicFramePr>
          <p:nvPr>
            <p:extLst>
              <p:ext uri="{D42A27DB-BD31-4B8C-83A1-F6EECF244321}">
                <p14:modId xmlns:p14="http://schemas.microsoft.com/office/powerpoint/2010/main" val="841302683"/>
              </p:ext>
            </p:extLst>
          </p:nvPr>
        </p:nvGraphicFramePr>
        <p:xfrm>
          <a:off x="8492331" y="13282902"/>
          <a:ext cx="5609830" cy="1695660"/>
        </p:xfrm>
        <a:graphic>
          <a:graphicData uri="http://schemas.openxmlformats.org/drawingml/2006/table">
            <a:tbl>
              <a:tblPr firstRow="1" bandRow="1">
                <a:tableStyleId>{3B4B98B0-60AC-42C2-AFA5-B58CD77FA1E5}</a:tableStyleId>
              </a:tblPr>
              <a:tblGrid>
                <a:gridCol w="850108">
                  <a:extLst>
                    <a:ext uri="{9D8B030D-6E8A-4147-A177-3AD203B41FA5}">
                      <a16:colId xmlns:a16="http://schemas.microsoft.com/office/drawing/2014/main" val="2378371111"/>
                    </a:ext>
                  </a:extLst>
                </a:gridCol>
                <a:gridCol w="552348">
                  <a:extLst>
                    <a:ext uri="{9D8B030D-6E8A-4147-A177-3AD203B41FA5}">
                      <a16:colId xmlns:a16="http://schemas.microsoft.com/office/drawing/2014/main" val="1406971530"/>
                    </a:ext>
                  </a:extLst>
                </a:gridCol>
                <a:gridCol w="701229">
                  <a:extLst>
                    <a:ext uri="{9D8B030D-6E8A-4147-A177-3AD203B41FA5}">
                      <a16:colId xmlns:a16="http://schemas.microsoft.com/office/drawing/2014/main" val="2918884728"/>
                    </a:ext>
                  </a:extLst>
                </a:gridCol>
                <a:gridCol w="701229">
                  <a:extLst>
                    <a:ext uri="{9D8B030D-6E8A-4147-A177-3AD203B41FA5}">
                      <a16:colId xmlns:a16="http://schemas.microsoft.com/office/drawing/2014/main" val="1915289126"/>
                    </a:ext>
                  </a:extLst>
                </a:gridCol>
                <a:gridCol w="701229">
                  <a:extLst>
                    <a:ext uri="{9D8B030D-6E8A-4147-A177-3AD203B41FA5}">
                      <a16:colId xmlns:a16="http://schemas.microsoft.com/office/drawing/2014/main" val="1896410866"/>
                    </a:ext>
                  </a:extLst>
                </a:gridCol>
                <a:gridCol w="701229">
                  <a:extLst>
                    <a:ext uri="{9D8B030D-6E8A-4147-A177-3AD203B41FA5}">
                      <a16:colId xmlns:a16="http://schemas.microsoft.com/office/drawing/2014/main" val="3876363461"/>
                    </a:ext>
                  </a:extLst>
                </a:gridCol>
                <a:gridCol w="701229">
                  <a:extLst>
                    <a:ext uri="{9D8B030D-6E8A-4147-A177-3AD203B41FA5}">
                      <a16:colId xmlns:a16="http://schemas.microsoft.com/office/drawing/2014/main" val="3513704724"/>
                    </a:ext>
                  </a:extLst>
                </a:gridCol>
                <a:gridCol w="701229">
                  <a:extLst>
                    <a:ext uri="{9D8B030D-6E8A-4147-A177-3AD203B41FA5}">
                      <a16:colId xmlns:a16="http://schemas.microsoft.com/office/drawing/2014/main" val="1739678342"/>
                    </a:ext>
                  </a:extLst>
                </a:gridCol>
              </a:tblGrid>
              <a:tr h="258201">
                <a:tc>
                  <a:txBody>
                    <a:bodyPr/>
                    <a:lstStyle/>
                    <a:p>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dirty="0"/>
                        <a:t>0</a:t>
                      </a:r>
                      <a:endParaRPr lang="tr-TR" sz="1200" dirty="0">
                        <a:latin typeface="Arial" panose="020B0604020202020204" pitchFamily="34" charset="0"/>
                        <a:ea typeface="JetBrains Mono Light" panose="02000009000000000000" pitchFamily="49" charset="0"/>
                        <a:cs typeface="Arial" panose="020B0604020202020204" pitchFamily="34" charset="0"/>
                      </a:endParaRPr>
                    </a:p>
                  </a:txBody>
                  <a:tcPr/>
                </a:tc>
                <a:tc>
                  <a:txBody>
                    <a:bodyPr/>
                    <a:lstStyle/>
                    <a:p>
                      <a:pPr algn="l"/>
                      <a:r>
                        <a:rPr lang="tr-TR" sz="1200" dirty="0"/>
                        <a:t>1</a:t>
                      </a:r>
                      <a:endParaRPr lang="tr-TR" sz="1200" dirty="0">
                        <a:latin typeface="Arial" panose="020B0604020202020204" pitchFamily="34" charset="0"/>
                        <a:ea typeface="JetBrains Mono Light" panose="02000009000000000000" pitchFamily="49" charset="0"/>
                        <a:cs typeface="Arial" panose="020B0604020202020204" pitchFamily="34" charset="0"/>
                      </a:endParaRPr>
                    </a:p>
                  </a:txBody>
                  <a:tcPr/>
                </a:tc>
                <a:tc>
                  <a:txBody>
                    <a:bodyPr/>
                    <a:lstStyle/>
                    <a:p>
                      <a:pPr algn="l"/>
                      <a:r>
                        <a:rPr lang="tr-TR" sz="1200" dirty="0"/>
                        <a:t>2</a:t>
                      </a:r>
                      <a:endParaRPr lang="tr-TR" sz="1200" dirty="0">
                        <a:latin typeface="Arial" panose="020B0604020202020204" pitchFamily="34" charset="0"/>
                        <a:ea typeface="JetBrains Mono Light" panose="02000009000000000000" pitchFamily="49" charset="0"/>
                        <a:cs typeface="Arial" panose="020B0604020202020204" pitchFamily="34" charset="0"/>
                      </a:endParaRPr>
                    </a:p>
                  </a:txBody>
                  <a:tcPr/>
                </a:tc>
                <a:tc>
                  <a:txBody>
                    <a:bodyPr/>
                    <a:lstStyle/>
                    <a:p>
                      <a:pPr algn="l"/>
                      <a:r>
                        <a:rPr lang="tr-TR" sz="1200" dirty="0"/>
                        <a:t>3</a:t>
                      </a:r>
                      <a:endParaRPr lang="tr-TR" sz="1200" dirty="0">
                        <a:latin typeface="Arial" panose="020B0604020202020204" pitchFamily="34" charset="0"/>
                        <a:ea typeface="JetBrains Mono Light" panose="02000009000000000000" pitchFamily="49" charset="0"/>
                        <a:cs typeface="Arial" panose="020B0604020202020204" pitchFamily="34" charset="0"/>
                      </a:endParaRPr>
                    </a:p>
                  </a:txBody>
                  <a:tcPr/>
                </a:tc>
                <a:tc>
                  <a:txBody>
                    <a:bodyPr/>
                    <a:lstStyle/>
                    <a:p>
                      <a:pPr algn="l"/>
                      <a:r>
                        <a:rPr lang="tr-TR" sz="1200" dirty="0"/>
                        <a:t>4</a:t>
                      </a:r>
                      <a:endParaRPr lang="tr-TR" sz="1200" dirty="0">
                        <a:latin typeface="Arial" panose="020B0604020202020204" pitchFamily="34" charset="0"/>
                        <a:ea typeface="JetBrains Mono Light" panose="02000009000000000000" pitchFamily="49" charset="0"/>
                        <a:cs typeface="Arial" panose="020B0604020202020204" pitchFamily="34" charset="0"/>
                      </a:endParaRPr>
                    </a:p>
                  </a:txBody>
                  <a:tcPr/>
                </a:tc>
                <a:tc>
                  <a:txBody>
                    <a:bodyPr/>
                    <a:lstStyle/>
                    <a:p>
                      <a:pPr algn="l"/>
                      <a:r>
                        <a:rPr lang="tr-TR" sz="1200" dirty="0"/>
                        <a:t>5</a:t>
                      </a:r>
                      <a:endParaRPr lang="tr-TR" sz="1200" dirty="0">
                        <a:latin typeface="Arial" panose="020B0604020202020204" pitchFamily="34" charset="0"/>
                        <a:ea typeface="JetBrains Mono Light" panose="02000009000000000000" pitchFamily="49" charset="0"/>
                        <a:cs typeface="Arial" panose="020B0604020202020204" pitchFamily="34" charset="0"/>
                      </a:endParaRPr>
                    </a:p>
                  </a:txBody>
                  <a:tcPr/>
                </a:tc>
                <a:tc>
                  <a:txBody>
                    <a:bodyPr/>
                    <a:lstStyle/>
                    <a:p>
                      <a:pPr algn="l"/>
                      <a:r>
                        <a:rPr lang="tr-TR" sz="1200" dirty="0"/>
                        <a:t>6</a:t>
                      </a:r>
                      <a:endParaRPr lang="tr-TR" sz="1200" dirty="0">
                        <a:latin typeface="Arial" panose="020B0604020202020204" pitchFamily="34" charset="0"/>
                        <a:ea typeface="JetBrains Mono Light" panose="02000009000000000000" pitchFamily="49" charset="0"/>
                        <a:cs typeface="Arial" panose="020B0604020202020204" pitchFamily="34" charset="0"/>
                      </a:endParaRPr>
                    </a:p>
                  </a:txBody>
                  <a:tcPr/>
                </a:tc>
                <a:extLst>
                  <a:ext uri="{0D108BD9-81ED-4DB2-BD59-A6C34878D82A}">
                    <a16:rowId xmlns:a16="http://schemas.microsoft.com/office/drawing/2014/main" val="2575012612"/>
                  </a:ext>
                </a:extLst>
              </a:tr>
              <a:tr h="284268">
                <a:tc>
                  <a:txBody>
                    <a:bodyPr/>
                    <a:lstStyle/>
                    <a:p>
                      <a:pPr algn="ctr"/>
                      <a:r>
                        <a:rPr lang="en-US" sz="1200" b="0" dirty="0"/>
                        <a:t>Hi-hat</a:t>
                      </a:r>
                      <a:endParaRPr lang="tr-TR" sz="1200" b="0" dirty="0">
                        <a:latin typeface="Arial" panose="020B0604020202020204" pitchFamily="34" charset="0"/>
                        <a:ea typeface="JetBrains Mono Medium" panose="02000009000000000000" pitchFamily="49" charset="0"/>
                        <a:cs typeface="Arial" panose="020B0604020202020204" pitchFamily="34" charset="0"/>
                      </a:endParaRPr>
                    </a:p>
                  </a:txBody>
                  <a:tcPr/>
                </a:tc>
                <a:tc>
                  <a:txBody>
                    <a:bodyPr/>
                    <a:lstStyle/>
                    <a:p>
                      <a:pPr algn="l"/>
                      <a:r>
                        <a:rPr lang="tr-TR" sz="1200" dirty="0"/>
                        <a:t>0.03</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0.07</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b="1" dirty="0"/>
                        <a:t>0.1</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b="1" dirty="0"/>
                        <a:t>0.5</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b="1" dirty="0"/>
                        <a:t>0.2</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0.07</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0.03</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extLst>
                  <a:ext uri="{0D108BD9-81ED-4DB2-BD59-A6C34878D82A}">
                    <a16:rowId xmlns:a16="http://schemas.microsoft.com/office/drawing/2014/main" val="1490457867"/>
                  </a:ext>
                </a:extLst>
              </a:tr>
              <a:tr h="284268">
                <a:tc>
                  <a:txBody>
                    <a:bodyPr/>
                    <a:lstStyle/>
                    <a:p>
                      <a:pPr algn="ctr"/>
                      <a:r>
                        <a:rPr lang="en-US" sz="1200" b="0" dirty="0"/>
                        <a:t>Snare</a:t>
                      </a:r>
                      <a:endParaRPr lang="en-US" sz="1200" b="0" dirty="0">
                        <a:latin typeface="Arial" panose="020B0604020202020204" pitchFamily="34" charset="0"/>
                        <a:ea typeface="JetBrains Mono Medium" panose="02000009000000000000" pitchFamily="49" charset="0"/>
                        <a:cs typeface="Arial" panose="020B0604020202020204" pitchFamily="34" charset="0"/>
                      </a:endParaRPr>
                    </a:p>
                  </a:txBody>
                  <a:tcPr/>
                </a:tc>
                <a:tc>
                  <a:txBody>
                    <a:bodyPr/>
                    <a:lstStyle/>
                    <a:p>
                      <a:pPr algn="l"/>
                      <a:r>
                        <a:rPr lang="en-US" sz="1200" b="1" dirty="0"/>
                        <a:t>0.5</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0.05</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b="1" dirty="0"/>
                        <a:t>0.1</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b="1" dirty="0"/>
                        <a:t>0.15</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b="1" dirty="0"/>
                        <a:t>0.15</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0.03</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0.02</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extLst>
                  <a:ext uri="{0D108BD9-81ED-4DB2-BD59-A6C34878D82A}">
                    <a16:rowId xmlns:a16="http://schemas.microsoft.com/office/drawing/2014/main" val="1875965310"/>
                  </a:ext>
                </a:extLst>
              </a:tr>
              <a:tr h="284268">
                <a:tc>
                  <a:txBody>
                    <a:bodyPr/>
                    <a:lstStyle/>
                    <a:p>
                      <a:pPr algn="ctr"/>
                      <a:r>
                        <a:rPr lang="en-US" sz="1200" b="0" dirty="0"/>
                        <a:t>kick</a:t>
                      </a:r>
                      <a:endParaRPr lang="tr-TR" sz="1200" b="0" dirty="0">
                        <a:latin typeface="Arial" panose="020B0604020202020204" pitchFamily="34" charset="0"/>
                        <a:ea typeface="JetBrains Mono Medium" panose="02000009000000000000" pitchFamily="49" charset="0"/>
                        <a:cs typeface="Arial" panose="020B0604020202020204" pitchFamily="34" charset="0"/>
                      </a:endParaRPr>
                    </a:p>
                  </a:txBody>
                  <a:tcPr/>
                </a:tc>
                <a:tc>
                  <a:txBody>
                    <a:bodyPr/>
                    <a:lstStyle/>
                    <a:p>
                      <a:pPr algn="l"/>
                      <a:r>
                        <a:rPr lang="en-US" sz="1200" b="1" dirty="0"/>
                        <a:t>0.6</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0.05</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0.05</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b="1" dirty="0"/>
                        <a:t>0.1</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b="1" dirty="0"/>
                        <a:t>0.1</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0.07</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en-US" sz="1200" dirty="0"/>
                        <a:t>0.03</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extLst>
                  <a:ext uri="{0D108BD9-81ED-4DB2-BD59-A6C34878D82A}">
                    <a16:rowId xmlns:a16="http://schemas.microsoft.com/office/drawing/2014/main" val="878693833"/>
                  </a:ext>
                </a:extLst>
              </a:tr>
              <a:tr h="284268">
                <a:tc>
                  <a:txBody>
                    <a:bodyPr/>
                    <a:lstStyle/>
                    <a:p>
                      <a:pPr algn="ctr"/>
                      <a:r>
                        <a:rPr lang="tr-TR" sz="1200" b="0" dirty="0"/>
                        <a:t>SN 2 &amp; 4</a:t>
                      </a:r>
                      <a:endParaRPr lang="tr-TR" sz="1200" b="0" dirty="0">
                        <a:latin typeface="Arial" panose="020B0604020202020204" pitchFamily="34" charset="0"/>
                        <a:ea typeface="JetBrains Mono Medium" panose="02000009000000000000" pitchFamily="49" charset="0"/>
                        <a:cs typeface="Arial" panose="020B0604020202020204" pitchFamily="34" charset="0"/>
                      </a:endParaRPr>
                    </a:p>
                  </a:txBody>
                  <a:tcPr/>
                </a:tc>
                <a:tc>
                  <a:txBody>
                    <a:bodyPr/>
                    <a:lstStyle/>
                    <a:p>
                      <a:pPr algn="l"/>
                      <a:r>
                        <a:rPr lang="tr-TR" sz="1200" b="0" dirty="0"/>
                        <a:t>0.05</a:t>
                      </a:r>
                      <a:endParaRPr lang="tr-TR" sz="1200" b="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dirty="0"/>
                        <a:t>0.15</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b="1" dirty="0"/>
                        <a:t>0.2</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b="1" dirty="0"/>
                        <a:t>0.3</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b="1" dirty="0"/>
                        <a:t>0.2</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dirty="0"/>
                        <a:t>0.05</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dirty="0"/>
                        <a:t>0.05</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extLst>
                  <a:ext uri="{0D108BD9-81ED-4DB2-BD59-A6C34878D82A}">
                    <a16:rowId xmlns:a16="http://schemas.microsoft.com/office/drawing/2014/main" val="3484164887"/>
                  </a:ext>
                </a:extLst>
              </a:tr>
              <a:tr h="284268">
                <a:tc>
                  <a:txBody>
                    <a:bodyPr/>
                    <a:lstStyle/>
                    <a:p>
                      <a:pPr algn="ctr"/>
                      <a:r>
                        <a:rPr lang="tr-TR" sz="1200" b="0" dirty="0"/>
                        <a:t>K 1 &amp; 3</a:t>
                      </a:r>
                      <a:endParaRPr lang="tr-TR" sz="1200" b="0" dirty="0">
                        <a:latin typeface="Arial" panose="020B0604020202020204" pitchFamily="34" charset="0"/>
                        <a:ea typeface="JetBrains Mono Medium" panose="02000009000000000000" pitchFamily="49" charset="0"/>
                        <a:cs typeface="Arial" panose="020B0604020202020204" pitchFamily="34" charset="0"/>
                      </a:endParaRPr>
                    </a:p>
                  </a:txBody>
                  <a:tcPr/>
                </a:tc>
                <a:tc>
                  <a:txBody>
                    <a:bodyPr/>
                    <a:lstStyle/>
                    <a:p>
                      <a:pPr algn="l"/>
                      <a:r>
                        <a:rPr lang="tr-TR" sz="1200" b="0" dirty="0"/>
                        <a:t>0.05</a:t>
                      </a:r>
                      <a:endParaRPr lang="tr-TR" sz="1200" b="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dirty="0"/>
                        <a:t>0.05 </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b="1" dirty="0"/>
                        <a:t>0.2 </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b="1" dirty="0"/>
                        <a:t>0.4</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b="1" dirty="0"/>
                        <a:t>0.2</a:t>
                      </a:r>
                      <a:endParaRPr lang="tr-TR" sz="1200" b="1"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dirty="0"/>
                        <a:t>0.05</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tc>
                  <a:txBody>
                    <a:bodyPr/>
                    <a:lstStyle/>
                    <a:p>
                      <a:pPr algn="l"/>
                      <a:r>
                        <a:rPr lang="tr-TR" sz="1200" dirty="0"/>
                        <a:t>0.05</a:t>
                      </a:r>
                      <a:endParaRPr lang="tr-TR" sz="1200" dirty="0">
                        <a:latin typeface="Arial" panose="020B0604020202020204" pitchFamily="34" charset="0"/>
                        <a:ea typeface="JetBrains Mono ExtraLight" panose="02000009000000000000" pitchFamily="49" charset="0"/>
                        <a:cs typeface="Arial" panose="020B0604020202020204" pitchFamily="34" charset="0"/>
                      </a:endParaRPr>
                    </a:p>
                  </a:txBody>
                  <a:tcPr/>
                </a:tc>
                <a:extLst>
                  <a:ext uri="{0D108BD9-81ED-4DB2-BD59-A6C34878D82A}">
                    <a16:rowId xmlns:a16="http://schemas.microsoft.com/office/drawing/2014/main" val="3007861826"/>
                  </a:ext>
                </a:extLst>
              </a:tr>
            </a:tbl>
          </a:graphicData>
        </a:graphic>
      </p:graphicFrame>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2190E10C-75F0-2634-E7D5-BCCDD6969BAE}"/>
                  </a:ext>
                </a:extLst>
              </p:cNvPr>
              <p:cNvSpPr txBox="1"/>
              <p:nvPr/>
            </p:nvSpPr>
            <p:spPr>
              <a:xfrm>
                <a:off x="15847115" y="8094918"/>
                <a:ext cx="5835072"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tr-TR" sz="2800" i="1" smtClean="0">
                          <a:latin typeface="Cambria Math" panose="02040503050406030204" pitchFamily="18" charset="0"/>
                          <a:ea typeface="Cambria Math" panose="02040503050406030204" pitchFamily="18" charset="0"/>
                          <a:cs typeface="JetBrains Mono Light" panose="02000009000000000000" pitchFamily="49" charset="0"/>
                        </a:rPr>
                        <m:t>𝐹</m:t>
                      </m:r>
                      <m:r>
                        <a:rPr lang="en-US" sz="2800" i="1">
                          <a:latin typeface="Cambria Math" panose="02040503050406030204" pitchFamily="18" charset="0"/>
                          <a:ea typeface="Cambria Math" panose="02040503050406030204" pitchFamily="18" charset="0"/>
                          <a:cs typeface="JetBrains Mono Light" panose="02000009000000000000" pitchFamily="49" charset="0"/>
                        </a:rPr>
                        <m:t>=</m:t>
                      </m:r>
                      <m:sSub>
                        <m:sSubPr>
                          <m:ctrlPr>
                            <a:rPr lang="tr-TR" sz="2800" b="0" i="1" smtClean="0">
                              <a:latin typeface="Cambria Math" panose="02040503050406030204" pitchFamily="18" charset="0"/>
                              <a:ea typeface="Cambria Math" panose="02040503050406030204" pitchFamily="18" charset="0"/>
                              <a:cs typeface="JetBrains Mono Light" panose="02000009000000000000" pitchFamily="49" charset="0"/>
                            </a:rPr>
                          </m:ctrlPr>
                        </m:sSubPr>
                        <m:e>
                          <m:r>
                            <a:rPr lang="tr-TR" sz="2800" b="0" i="1" smtClean="0">
                              <a:latin typeface="Cambria Math" panose="02040503050406030204" pitchFamily="18" charset="0"/>
                              <a:ea typeface="Cambria Math" panose="02040503050406030204" pitchFamily="18" charset="0"/>
                              <a:cs typeface="JetBrains Mono Light" panose="02000009000000000000" pitchFamily="49" charset="0"/>
                            </a:rPr>
                            <m:t>𝑑</m:t>
                          </m:r>
                        </m:e>
                        <m:sub>
                          <m:r>
                            <a:rPr lang="tr-TR" sz="2800" b="0" i="1" smtClean="0">
                              <a:latin typeface="Cambria Math" panose="02040503050406030204" pitchFamily="18" charset="0"/>
                              <a:ea typeface="Cambria Math" panose="02040503050406030204" pitchFamily="18" charset="0"/>
                              <a:cs typeface="JetBrains Mono Light" panose="02000009000000000000" pitchFamily="49" charset="0"/>
                            </a:rPr>
                            <m:t>𝑀𝑅𝐷</m:t>
                          </m:r>
                        </m:sub>
                      </m:sSub>
                      <m:r>
                        <a:rPr lang="en-US" sz="2800" i="1">
                          <a:latin typeface="Cambria Math" panose="02040503050406030204" pitchFamily="18" charset="0"/>
                          <a:ea typeface="Cambria Math" panose="02040503050406030204" pitchFamily="18" charset="0"/>
                          <a:cs typeface="JetBrains Mono Light" panose="02000009000000000000" pitchFamily="49" charset="0"/>
                        </a:rPr>
                        <m:t>+</m:t>
                      </m:r>
                      <m:sSub>
                        <m:sSubPr>
                          <m:ctrlPr>
                            <a:rPr lang="tr-TR" sz="2800" i="1">
                              <a:latin typeface="Cambria Math" panose="02040503050406030204" pitchFamily="18" charset="0"/>
                              <a:ea typeface="Cambria Math" panose="02040503050406030204" pitchFamily="18" charset="0"/>
                              <a:cs typeface="JetBrains Mono Light" panose="02000009000000000000" pitchFamily="49" charset="0"/>
                            </a:rPr>
                          </m:ctrlPr>
                        </m:sSubPr>
                        <m:e>
                          <m:r>
                            <a:rPr lang="tr-TR" sz="2800" i="1">
                              <a:latin typeface="Cambria Math" panose="02040503050406030204" pitchFamily="18" charset="0"/>
                              <a:ea typeface="Cambria Math" panose="02040503050406030204" pitchFamily="18" charset="0"/>
                              <a:cs typeface="JetBrains Mono Light" panose="02000009000000000000" pitchFamily="49" charset="0"/>
                            </a:rPr>
                            <m:t>𝑃</m:t>
                          </m:r>
                        </m:e>
                        <m:sub>
                          <m:r>
                            <a:rPr lang="tr-TR" sz="2800" i="1">
                              <a:latin typeface="Cambria Math" panose="02040503050406030204" pitchFamily="18" charset="0"/>
                              <a:ea typeface="Cambria Math" panose="02040503050406030204" pitchFamily="18" charset="0"/>
                              <a:cs typeface="JetBrains Mono Light" panose="02000009000000000000" pitchFamily="49" charset="0"/>
                            </a:rPr>
                            <m:t>𝑤</m:t>
                          </m:r>
                        </m:sub>
                      </m:sSub>
                      <m:r>
                        <a:rPr lang="tr-TR" sz="2800" i="1">
                          <a:latin typeface="Cambria Math" panose="02040503050406030204" pitchFamily="18" charset="0"/>
                          <a:ea typeface="Cambria Math" panose="02040503050406030204" pitchFamily="18" charset="0"/>
                          <a:cs typeface="JetBrains Mono Light" panose="02000009000000000000" pitchFamily="49" charset="0"/>
                        </a:rPr>
                        <m:t> </m:t>
                      </m:r>
                      <m:r>
                        <a:rPr lang="en-US" sz="2800" i="1">
                          <a:latin typeface="Cambria Math" panose="02040503050406030204" pitchFamily="18" charset="0"/>
                          <a:ea typeface="Cambria Math" panose="02040503050406030204" pitchFamily="18" charset="0"/>
                          <a:cs typeface="JetBrains Mono Light" panose="02000009000000000000" pitchFamily="49" charset="0"/>
                        </a:rPr>
                        <m:t>∗</m:t>
                      </m:r>
                      <m:d>
                        <m:dPr>
                          <m:ctrlPr>
                            <a:rPr lang="en-US" sz="2800" i="1">
                              <a:latin typeface="Cambria Math" panose="02040503050406030204" pitchFamily="18" charset="0"/>
                              <a:ea typeface="Cambria Math" panose="02040503050406030204" pitchFamily="18" charset="0"/>
                              <a:cs typeface="JetBrains Mono Light" panose="02000009000000000000" pitchFamily="49" charset="0"/>
                            </a:rPr>
                          </m:ctrlPr>
                        </m:dPr>
                        <m:e>
                          <m:r>
                            <a:rPr lang="en-US" sz="2800" i="1">
                              <a:latin typeface="Cambria Math" panose="02040503050406030204" pitchFamily="18" charset="0"/>
                              <a:ea typeface="Cambria Math" panose="02040503050406030204" pitchFamily="18" charset="0"/>
                              <a:cs typeface="JetBrains Mono Light" panose="02000009000000000000" pitchFamily="49" charset="0"/>
                            </a:rPr>
                            <m:t>𝑃</m:t>
                          </m:r>
                          <m:r>
                            <a:rPr lang="en-US" sz="2800" i="1">
                              <a:latin typeface="Cambria Math" panose="02040503050406030204" pitchFamily="18" charset="0"/>
                              <a:ea typeface="Cambria Math" panose="02040503050406030204" pitchFamily="18" charset="0"/>
                              <a:cs typeface="JetBrains Mono Light" panose="02000009000000000000" pitchFamily="49" charset="0"/>
                            </a:rPr>
                            <m:t> </m:t>
                          </m:r>
                          <m:r>
                            <m:rPr>
                              <m:lit/>
                            </m:rPr>
                            <a:rPr lang="en-US" sz="2800" i="1">
                              <a:latin typeface="Cambria Math" panose="02040503050406030204" pitchFamily="18" charset="0"/>
                              <a:ea typeface="Cambria Math" panose="02040503050406030204" pitchFamily="18" charset="0"/>
                              <a:cs typeface="JetBrains Mono Light" panose="02000009000000000000" pitchFamily="49" charset="0"/>
                            </a:rPr>
                            <m:t>/</m:t>
                          </m:r>
                          <m:sSub>
                            <m:sSubPr>
                              <m:ctrlPr>
                                <a:rPr lang="en-US" sz="2800" i="1">
                                  <a:latin typeface="Cambria Math" panose="02040503050406030204" pitchFamily="18" charset="0"/>
                                  <a:ea typeface="Cambria Math" panose="02040503050406030204" pitchFamily="18" charset="0"/>
                                  <a:cs typeface="JetBrains Mono Light" panose="02000009000000000000" pitchFamily="49" charset="0"/>
                                </a:rPr>
                              </m:ctrlPr>
                            </m:sSubPr>
                            <m:e>
                              <m:r>
                                <a:rPr lang="en-US" sz="2800" i="1">
                                  <a:latin typeface="Cambria Math" panose="02040503050406030204" pitchFamily="18" charset="0"/>
                                  <a:ea typeface="Cambria Math" panose="02040503050406030204" pitchFamily="18" charset="0"/>
                                  <a:cs typeface="JetBrains Mono Light" panose="02000009000000000000" pitchFamily="49" charset="0"/>
                                </a:rPr>
                                <m:t> </m:t>
                              </m:r>
                              <m:r>
                                <a:rPr lang="en-US" sz="2800" i="1">
                                  <a:latin typeface="Cambria Math" panose="02040503050406030204" pitchFamily="18" charset="0"/>
                                  <a:ea typeface="Cambria Math" panose="02040503050406030204" pitchFamily="18" charset="0"/>
                                  <a:cs typeface="JetBrains Mono Light" panose="02000009000000000000" pitchFamily="49" charset="0"/>
                                </a:rPr>
                                <m:t>𝑃</m:t>
                              </m:r>
                            </m:e>
                            <m:sub>
                              <m:r>
                                <a:rPr lang="en-US" sz="2800" i="1">
                                  <a:latin typeface="Cambria Math" panose="02040503050406030204" pitchFamily="18" charset="0"/>
                                  <a:ea typeface="Cambria Math" panose="02040503050406030204" pitchFamily="18" charset="0"/>
                                  <a:cs typeface="JetBrains Mono Light" panose="02000009000000000000" pitchFamily="49" charset="0"/>
                                </a:rPr>
                                <m:t>𝑠𝑐𝑙</m:t>
                              </m:r>
                            </m:sub>
                          </m:sSub>
                        </m:e>
                      </m:d>
                      <m:r>
                        <m:rPr>
                          <m:nor/>
                        </m:rPr>
                        <a:rPr lang="en-US" sz="2800" dirty="0">
                          <a:latin typeface="Cambria Math" panose="02040503050406030204" pitchFamily="18" charset="0"/>
                          <a:ea typeface="Cambria Math" panose="02040503050406030204" pitchFamily="18" charset="0"/>
                          <a:cs typeface="JetBrains Mono Light" panose="02000009000000000000" pitchFamily="49" charset="0"/>
                        </a:rPr>
                        <m:t>  </m:t>
                      </m:r>
                    </m:oMath>
                  </m:oMathPara>
                </a14:m>
                <a:endParaRPr lang="tr-TR" sz="2800" dirty="0">
                  <a:latin typeface="Cambria Math" panose="02040503050406030204" pitchFamily="18" charset="0"/>
                  <a:ea typeface="Cambria Math" panose="02040503050406030204" pitchFamily="18" charset="0"/>
                  <a:cs typeface="JetBrains Mono Light" panose="02000009000000000000" pitchFamily="49" charset="0"/>
                </a:endParaRPr>
              </a:p>
            </p:txBody>
          </p:sp>
        </mc:Choice>
        <mc:Fallback>
          <p:sp>
            <p:nvSpPr>
              <p:cNvPr id="6" name="TextBox 5">
                <a:extLst>
                  <a:ext uri="{FF2B5EF4-FFF2-40B4-BE49-F238E27FC236}">
                    <a16:creationId xmlns:a16="http://schemas.microsoft.com/office/drawing/2014/main" id="{2190E10C-75F0-2634-E7D5-BCCDD6969BAE}"/>
                  </a:ext>
                </a:extLst>
              </p:cNvPr>
              <p:cNvSpPr txBox="1">
                <a:spLocks noRot="1" noChangeAspect="1" noMove="1" noResize="1" noEditPoints="1" noAdjustHandles="1" noChangeArrowheads="1" noChangeShapeType="1" noTextEdit="1"/>
              </p:cNvSpPr>
              <p:nvPr/>
            </p:nvSpPr>
            <p:spPr>
              <a:xfrm>
                <a:off x="15847115" y="8094918"/>
                <a:ext cx="5835072" cy="523220"/>
              </a:xfrm>
              <a:prstGeom prst="rect">
                <a:avLst/>
              </a:prstGeom>
              <a:blipFill>
                <a:blip r:embed="rId5"/>
                <a:stretch>
                  <a:fillRect t="-12791" b="-31395"/>
                </a:stretch>
              </a:blipFill>
            </p:spPr>
            <p:txBody>
              <a:bodyPr/>
              <a:lstStyle/>
              <a:p>
                <a:r>
                  <a:rPr lang="tr-TR">
                    <a:noFill/>
                  </a:rPr>
                  <a:t> </a:t>
                </a:r>
              </a:p>
            </p:txBody>
          </p:sp>
        </mc:Fallback>
      </mc:AlternateContent>
      <p:pic>
        <p:nvPicPr>
          <p:cNvPr id="9" name="Picture 8">
            <a:extLst>
              <a:ext uri="{FF2B5EF4-FFF2-40B4-BE49-F238E27FC236}">
                <a16:creationId xmlns:a16="http://schemas.microsoft.com/office/drawing/2014/main" id="{22F5BA31-C153-86A6-73FD-B72DD8A675C4}"/>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22500" b="77315" l="2500" r="97500"/>
                    </a14:imgEffect>
                  </a14:imgLayer>
                </a14:imgProps>
              </a:ext>
            </a:extLst>
          </a:blip>
          <a:stretch>
            <a:fillRect/>
          </a:stretch>
        </p:blipFill>
        <p:spPr>
          <a:xfrm>
            <a:off x="998788" y="13881057"/>
            <a:ext cx="5787374" cy="2980367"/>
          </a:xfrm>
          <a:prstGeom prst="rect">
            <a:avLst/>
          </a:prstGeom>
        </p:spPr>
      </p:pic>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48C7263D-C449-A8A8-A1C6-6EC2E4401054}"/>
                  </a:ext>
                </a:extLst>
              </p:cNvPr>
              <p:cNvSpPr txBox="1"/>
              <p:nvPr/>
            </p:nvSpPr>
            <p:spPr>
              <a:xfrm>
                <a:off x="2004683" y="18159807"/>
                <a:ext cx="3775584" cy="104592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𝑑</m:t>
                          </m:r>
                        </m:e>
                        <m:sub>
                          <m:r>
                            <a:rPr lang="en-US" sz="2400" b="0" i="1" smtClean="0">
                              <a:latin typeface="Cambria Math" panose="02040503050406030204" pitchFamily="18" charset="0"/>
                            </a:rPr>
                            <m:t>𝑚𝑟𝑑</m:t>
                          </m:r>
                        </m:sub>
                      </m:sSub>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𝑘</m:t>
                          </m:r>
                        </m:den>
                      </m:f>
                      <m:nary>
                        <m:naryPr>
                          <m:chr m:val="∑"/>
                          <m:ctrlPr>
                            <a:rPr lang="en-US" sz="2400" b="0" i="1" smtClean="0">
                              <a:latin typeface="Cambria Math" panose="02040503050406030204" pitchFamily="18" charset="0"/>
                            </a:rPr>
                          </m:ctrlPr>
                        </m:naryPr>
                        <m:sub>
                          <m:r>
                            <a:rPr lang="en-US" sz="2400" b="0" i="1" smtClean="0">
                              <a:latin typeface="Cambria Math" panose="02040503050406030204" pitchFamily="18" charset="0"/>
                            </a:rPr>
                            <m:t>𝑖</m:t>
                          </m:r>
                        </m:sub>
                        <m:sup>
                          <m:r>
                            <a:rPr lang="en-US" sz="2400" b="0" i="1" smtClean="0">
                              <a:latin typeface="Cambria Math" panose="02040503050406030204" pitchFamily="18" charset="0"/>
                            </a:rPr>
                            <m:t>𝑘</m:t>
                          </m:r>
                        </m:sup>
                        <m:e>
                          <m:f>
                            <m:fPr>
                              <m:ctrlPr>
                                <a:rPr lang="en-US" sz="2400" b="0" i="1" smtClean="0">
                                  <a:latin typeface="Cambria Math" panose="02040503050406030204" pitchFamily="18" charset="0"/>
                                </a:rPr>
                              </m:ctrlPr>
                            </m:fPr>
                            <m:num>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𝑣</m:t>
                                      </m:r>
                                    </m:e>
                                    <m:sub>
                                      <m:r>
                                        <a:rPr lang="en-US" sz="2400" b="0" i="1" smtClean="0">
                                          <a:latin typeface="Cambria Math" panose="02040503050406030204" pitchFamily="18" charset="0"/>
                                        </a:rPr>
                                        <m:t>1</m:t>
                                      </m:r>
                                    </m:sub>
                                  </m:sSub>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𝑖</m:t>
                                      </m:r>
                                    </m:e>
                                  </m:d>
                                  <m:r>
                                    <a:rPr lang="en-US" sz="2400" b="0" i="1" smtClean="0">
                                      <a:latin typeface="Cambria Math" panose="02040503050406030204" pitchFamily="18" charset="0"/>
                                    </a:rPr>
                                    <m:t>−</m:t>
                                  </m:r>
                                  <m:sSub>
                                    <m:sSubPr>
                                      <m:ctrlPr>
                                        <a:rPr lang="tr-TR" sz="2400" b="0" i="1" smtClean="0">
                                          <a:latin typeface="Cambria Math" panose="02040503050406030204" pitchFamily="18" charset="0"/>
                                        </a:rPr>
                                      </m:ctrlPr>
                                    </m:sSubPr>
                                    <m:e>
                                      <m:r>
                                        <a:rPr lang="tr-TR" sz="2400" b="0" i="1" smtClean="0">
                                          <a:latin typeface="Cambria Math" panose="02040503050406030204" pitchFamily="18" charset="0"/>
                                        </a:rPr>
                                        <m:t>𝑣</m:t>
                                      </m:r>
                                    </m:e>
                                    <m:sub>
                                      <m:r>
                                        <a:rPr lang="tr-TR" sz="2400" b="0" i="1" smtClean="0">
                                          <a:latin typeface="Cambria Math" panose="02040503050406030204" pitchFamily="18" charset="0"/>
                                        </a:rPr>
                                        <m:t>2</m:t>
                                      </m:r>
                                    </m:sub>
                                  </m:sSub>
                                  <m:r>
                                    <a:rPr lang="tr-TR" sz="2400" b="0" i="1" smtClean="0">
                                      <a:latin typeface="Cambria Math" panose="02040503050406030204" pitchFamily="18" charset="0"/>
                                    </a:rPr>
                                    <m:t>(</m:t>
                                  </m:r>
                                  <m:r>
                                    <a:rPr lang="tr-TR" sz="2400" b="0" i="1" smtClean="0">
                                      <a:latin typeface="Cambria Math" panose="02040503050406030204" pitchFamily="18" charset="0"/>
                                    </a:rPr>
                                    <m:t>𝑖</m:t>
                                  </m:r>
                                  <m:r>
                                    <a:rPr lang="tr-TR" sz="2400" b="0" i="1" smtClean="0">
                                      <a:latin typeface="Cambria Math" panose="02040503050406030204" pitchFamily="18" charset="0"/>
                                    </a:rPr>
                                    <m:t>)</m:t>
                                  </m:r>
                                </m:e>
                              </m:d>
                            </m:num>
                            <m:den>
                              <m:r>
                                <m:rPr>
                                  <m:sty m:val="p"/>
                                </m:rPr>
                                <a:rPr lang="en-US" sz="2400" b="0" i="0" smtClean="0">
                                  <a:latin typeface="Cambria Math" panose="02040503050406030204" pitchFamily="18" charset="0"/>
                                </a:rPr>
                                <m:t>max</m:t>
                              </m:r>
                              <m:r>
                                <a:rPr lang="en-US" sz="2400" b="0" i="1" smtClean="0">
                                  <a:latin typeface="Cambria Math" panose="02040503050406030204" pitchFamily="18" charset="0"/>
                                </a:rPr>
                                <m:t>⁡(</m:t>
                              </m:r>
                              <m:sSub>
                                <m:sSubPr>
                                  <m:ctrlPr>
                                    <a:rPr lang="tr-TR" sz="2400" b="0" i="1" smtClean="0">
                                      <a:latin typeface="Cambria Math" panose="02040503050406030204" pitchFamily="18" charset="0"/>
                                    </a:rPr>
                                  </m:ctrlPr>
                                </m:sSubPr>
                                <m:e>
                                  <m:r>
                                    <a:rPr lang="en-US" sz="2400" b="0" i="1" smtClean="0">
                                      <a:latin typeface="Cambria Math" panose="02040503050406030204" pitchFamily="18" charset="0"/>
                                    </a:rPr>
                                    <m:t>𝑣</m:t>
                                  </m:r>
                                </m:e>
                                <m:sub>
                                  <m:r>
                                    <a:rPr lang="tr-TR" sz="2400" b="0" i="1" smtClean="0">
                                      <a:latin typeface="Cambria Math" panose="02040503050406030204" pitchFamily="18" charset="0"/>
                                    </a:rPr>
                                    <m:t>1</m:t>
                                  </m:r>
                                </m:sub>
                              </m:sSub>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𝑖</m:t>
                                  </m:r>
                                </m:e>
                              </m:d>
                              <m:r>
                                <a:rPr lang="tr-TR" sz="2400" b="0" i="1" smtClean="0">
                                  <a:latin typeface="Cambria Math" panose="02040503050406030204" pitchFamily="18" charset="0"/>
                                </a:rPr>
                                <m:t>)</m:t>
                              </m:r>
                            </m:den>
                          </m:f>
                        </m:e>
                      </m:nary>
                    </m:oMath>
                  </m:oMathPara>
                </a14:m>
                <a:endParaRPr lang="tr-TR" sz="2400" dirty="0"/>
              </a:p>
            </p:txBody>
          </p:sp>
        </mc:Choice>
        <mc:Fallback>
          <p:sp>
            <p:nvSpPr>
              <p:cNvPr id="11" name="TextBox 10">
                <a:extLst>
                  <a:ext uri="{FF2B5EF4-FFF2-40B4-BE49-F238E27FC236}">
                    <a16:creationId xmlns:a16="http://schemas.microsoft.com/office/drawing/2014/main" id="{48C7263D-C449-A8A8-A1C6-6EC2E4401054}"/>
                  </a:ext>
                </a:extLst>
              </p:cNvPr>
              <p:cNvSpPr txBox="1">
                <a:spLocks noRot="1" noChangeAspect="1" noMove="1" noResize="1" noEditPoints="1" noAdjustHandles="1" noChangeArrowheads="1" noChangeShapeType="1" noTextEdit="1"/>
              </p:cNvSpPr>
              <p:nvPr/>
            </p:nvSpPr>
            <p:spPr>
              <a:xfrm>
                <a:off x="2004683" y="18159807"/>
                <a:ext cx="3775584" cy="1045927"/>
              </a:xfrm>
              <a:prstGeom prst="rect">
                <a:avLst/>
              </a:prstGeom>
              <a:blipFill>
                <a:blip r:embed="rId8"/>
                <a:stretch>
                  <a:fillRect/>
                </a:stretch>
              </a:blipFill>
            </p:spPr>
            <p:txBody>
              <a:bodyPr/>
              <a:lstStyle/>
              <a:p>
                <a:r>
                  <a:rPr lang="tr-TR">
                    <a:noFill/>
                  </a:rPr>
                  <a:t> </a:t>
                </a:r>
              </a:p>
            </p:txBody>
          </p:sp>
        </mc:Fallback>
      </mc:AlternateContent>
      <p:pic>
        <p:nvPicPr>
          <p:cNvPr id="20" name="Picture 19">
            <a:extLst>
              <a:ext uri="{FF2B5EF4-FFF2-40B4-BE49-F238E27FC236}">
                <a16:creationId xmlns:a16="http://schemas.microsoft.com/office/drawing/2014/main" id="{C18D67C5-3779-E122-6CC4-D7823429996F}"/>
              </a:ext>
            </a:extLst>
          </p:cNvPr>
          <p:cNvPicPr>
            <a:picLocks noChangeAspect="1"/>
          </p:cNvPicPr>
          <p:nvPr/>
        </p:nvPicPr>
        <p:blipFill>
          <a:blip r:embed="rId9"/>
          <a:stretch>
            <a:fillRect/>
          </a:stretch>
        </p:blipFill>
        <p:spPr>
          <a:xfrm>
            <a:off x="23364924" y="9199880"/>
            <a:ext cx="5638800" cy="1691640"/>
          </a:xfrm>
          <a:prstGeom prst="rect">
            <a:avLst/>
          </a:prstGeom>
        </p:spPr>
      </p:pic>
      <p:pic>
        <p:nvPicPr>
          <p:cNvPr id="29" name="Picture 28">
            <a:extLst>
              <a:ext uri="{FF2B5EF4-FFF2-40B4-BE49-F238E27FC236}">
                <a16:creationId xmlns:a16="http://schemas.microsoft.com/office/drawing/2014/main" id="{ADDD282D-8CA2-2DCE-2128-367C8BDF036E}"/>
              </a:ext>
            </a:extLst>
          </p:cNvPr>
          <p:cNvPicPr>
            <a:picLocks noChangeAspect="1"/>
          </p:cNvPicPr>
          <p:nvPr/>
        </p:nvPicPr>
        <p:blipFill>
          <a:blip r:embed="rId10"/>
          <a:stretch>
            <a:fillRect/>
          </a:stretch>
        </p:blipFill>
        <p:spPr>
          <a:xfrm>
            <a:off x="9390071" y="16443847"/>
            <a:ext cx="3962400" cy="3373610"/>
          </a:xfrm>
          <a:prstGeom prst="rect">
            <a:avLst/>
          </a:prstGeom>
        </p:spPr>
      </p:pic>
    </p:spTree>
    <p:extLst>
      <p:ext uri="{BB962C8B-B14F-4D97-AF65-F5344CB8AC3E}">
        <p14:creationId xmlns:p14="http://schemas.microsoft.com/office/powerpoint/2010/main" val="2929239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773</TotalTime>
  <Words>733</Words>
  <Application>Microsoft Office PowerPoint</Application>
  <PresentationFormat>Custom</PresentationFormat>
  <Paragraphs>142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Cambria Math</vt:lpstr>
      <vt:lpstr>JetBrains Mono Light</vt:lpstr>
      <vt:lpstr>JetBrains Mono Medium</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Template</dc:title>
  <dc:creator>Template.org</dc:creator>
  <cp:keywords>scientific poster template</cp:keywords>
  <cp:lastModifiedBy>Artun</cp:lastModifiedBy>
  <cp:revision>70</cp:revision>
  <cp:lastPrinted>2025-06-10T11:55:58Z</cp:lastPrinted>
  <dcterms:created xsi:type="dcterms:W3CDTF">2012-02-02T05:39:18Z</dcterms:created>
  <dcterms:modified xsi:type="dcterms:W3CDTF">2025-06-10T11:58:56Z</dcterms:modified>
</cp:coreProperties>
</file>