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058400" cy="15544800"/>
  <p:notesSz cx="6858000" cy="9144000"/>
  <p:embeddedFontLst>
    <p:embeddedFont>
      <p:font typeface="Calibri (MS) Bold" charset="1" panose="020F0702030404030204"/>
      <p:regular r:id="rId7"/>
    </p:embeddedFont>
    <p:embeddedFont>
      <p:font typeface="Calibri (MS)" charset="1" panose="020F050202020403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606232"/>
            <a:ext cx="4769066" cy="6421374"/>
            <a:chOff x="0" y="0"/>
            <a:chExt cx="6358754" cy="85618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443" y="3172"/>
              <a:ext cx="6347977" cy="8555519"/>
            </a:xfrm>
            <a:custGeom>
              <a:avLst/>
              <a:gdLst/>
              <a:ahLst/>
              <a:cxnLst/>
              <a:rect r="r" b="b" t="t" l="l"/>
              <a:pathLst>
                <a:path h="8555519" w="6347977">
                  <a:moveTo>
                    <a:pt x="0" y="0"/>
                  </a:moveTo>
                  <a:lnTo>
                    <a:pt x="6347977" y="0"/>
                  </a:lnTo>
                  <a:lnTo>
                    <a:pt x="6347977" y="8555519"/>
                  </a:lnTo>
                  <a:lnTo>
                    <a:pt x="0" y="8555519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8805" cy="8561857"/>
            </a:xfrm>
            <a:custGeom>
              <a:avLst/>
              <a:gdLst/>
              <a:ahLst/>
              <a:cxnLst/>
              <a:rect r="r" b="b" t="t" l="l"/>
              <a:pathLst>
                <a:path h="8561857" w="6358805">
                  <a:moveTo>
                    <a:pt x="5443" y="0"/>
                  </a:moveTo>
                  <a:lnTo>
                    <a:pt x="6353420" y="0"/>
                  </a:lnTo>
                  <a:cubicBezTo>
                    <a:pt x="6356414" y="0"/>
                    <a:pt x="6358805" y="1427"/>
                    <a:pt x="6358805" y="3172"/>
                  </a:cubicBezTo>
                  <a:lnTo>
                    <a:pt x="6358805" y="8558691"/>
                  </a:lnTo>
                  <a:cubicBezTo>
                    <a:pt x="6358805" y="8560436"/>
                    <a:pt x="6356414" y="8561857"/>
                    <a:pt x="6353420" y="8561857"/>
                  </a:cubicBezTo>
                  <a:lnTo>
                    <a:pt x="5443" y="8561857"/>
                  </a:lnTo>
                  <a:cubicBezTo>
                    <a:pt x="2449" y="8561857"/>
                    <a:pt x="0" y="8560436"/>
                    <a:pt x="0" y="8558691"/>
                  </a:cubicBezTo>
                  <a:lnTo>
                    <a:pt x="0" y="3172"/>
                  </a:lnTo>
                  <a:cubicBezTo>
                    <a:pt x="0" y="1427"/>
                    <a:pt x="2449" y="0"/>
                    <a:pt x="5443" y="0"/>
                  </a:cubicBezTo>
                  <a:moveTo>
                    <a:pt x="5443" y="6344"/>
                  </a:moveTo>
                  <a:lnTo>
                    <a:pt x="5443" y="3172"/>
                  </a:lnTo>
                  <a:lnTo>
                    <a:pt x="10886" y="3172"/>
                  </a:lnTo>
                  <a:lnTo>
                    <a:pt x="10886" y="8558691"/>
                  </a:lnTo>
                  <a:lnTo>
                    <a:pt x="5443" y="8558691"/>
                  </a:lnTo>
                  <a:lnTo>
                    <a:pt x="5443" y="8555519"/>
                  </a:lnTo>
                  <a:lnTo>
                    <a:pt x="6353420" y="8555519"/>
                  </a:lnTo>
                  <a:lnTo>
                    <a:pt x="6353420" y="8558691"/>
                  </a:lnTo>
                  <a:lnTo>
                    <a:pt x="6347977" y="8558691"/>
                  </a:lnTo>
                  <a:lnTo>
                    <a:pt x="6347977" y="3172"/>
                  </a:lnTo>
                  <a:lnTo>
                    <a:pt x="6353420" y="3172"/>
                  </a:lnTo>
                  <a:lnTo>
                    <a:pt x="6353420" y="6344"/>
                  </a:lnTo>
                  <a:lnTo>
                    <a:pt x="5443" y="634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289334" y="8590507"/>
            <a:ext cx="4769066" cy="6437110"/>
            <a:chOff x="0" y="0"/>
            <a:chExt cx="6358754" cy="85828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443" y="3172"/>
              <a:ext cx="6347977" cy="8576454"/>
            </a:xfrm>
            <a:custGeom>
              <a:avLst/>
              <a:gdLst/>
              <a:ahLst/>
              <a:cxnLst/>
              <a:rect r="r" b="b" t="t" l="l"/>
              <a:pathLst>
                <a:path h="8576454" w="6347977">
                  <a:moveTo>
                    <a:pt x="0" y="0"/>
                  </a:moveTo>
                  <a:lnTo>
                    <a:pt x="6347977" y="0"/>
                  </a:lnTo>
                  <a:lnTo>
                    <a:pt x="6347977" y="8576454"/>
                  </a:lnTo>
                  <a:lnTo>
                    <a:pt x="0" y="8576454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8805" cy="8582798"/>
            </a:xfrm>
            <a:custGeom>
              <a:avLst/>
              <a:gdLst/>
              <a:ahLst/>
              <a:cxnLst/>
              <a:rect r="r" b="b" t="t" l="l"/>
              <a:pathLst>
                <a:path h="8582798" w="6358805">
                  <a:moveTo>
                    <a:pt x="5443" y="0"/>
                  </a:moveTo>
                  <a:lnTo>
                    <a:pt x="6353420" y="0"/>
                  </a:lnTo>
                  <a:cubicBezTo>
                    <a:pt x="6356414" y="0"/>
                    <a:pt x="6358805" y="1427"/>
                    <a:pt x="6358805" y="3172"/>
                  </a:cubicBezTo>
                  <a:lnTo>
                    <a:pt x="6358805" y="8579626"/>
                  </a:lnTo>
                  <a:cubicBezTo>
                    <a:pt x="6358805" y="8581370"/>
                    <a:pt x="6356414" y="8582798"/>
                    <a:pt x="6353420" y="8582798"/>
                  </a:cubicBezTo>
                  <a:lnTo>
                    <a:pt x="5443" y="8582798"/>
                  </a:lnTo>
                  <a:cubicBezTo>
                    <a:pt x="2449" y="8582798"/>
                    <a:pt x="0" y="8581370"/>
                    <a:pt x="0" y="8579626"/>
                  </a:cubicBezTo>
                  <a:lnTo>
                    <a:pt x="0" y="3172"/>
                  </a:lnTo>
                  <a:cubicBezTo>
                    <a:pt x="0" y="1427"/>
                    <a:pt x="2449" y="0"/>
                    <a:pt x="5443" y="0"/>
                  </a:cubicBezTo>
                  <a:moveTo>
                    <a:pt x="5443" y="6344"/>
                  </a:moveTo>
                  <a:lnTo>
                    <a:pt x="5443" y="3172"/>
                  </a:lnTo>
                  <a:lnTo>
                    <a:pt x="10886" y="3172"/>
                  </a:lnTo>
                  <a:lnTo>
                    <a:pt x="10886" y="8579626"/>
                  </a:lnTo>
                  <a:lnTo>
                    <a:pt x="5443" y="8579626"/>
                  </a:lnTo>
                  <a:lnTo>
                    <a:pt x="5443" y="8576453"/>
                  </a:lnTo>
                  <a:lnTo>
                    <a:pt x="6353420" y="8576453"/>
                  </a:lnTo>
                  <a:lnTo>
                    <a:pt x="6353420" y="8579626"/>
                  </a:lnTo>
                  <a:lnTo>
                    <a:pt x="6347977" y="8579626"/>
                  </a:lnTo>
                  <a:lnTo>
                    <a:pt x="6347977" y="3172"/>
                  </a:lnTo>
                  <a:lnTo>
                    <a:pt x="6353420" y="3172"/>
                  </a:lnTo>
                  <a:lnTo>
                    <a:pt x="6353420" y="6344"/>
                  </a:lnTo>
                  <a:lnTo>
                    <a:pt x="5443" y="634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5492203" y="8721360"/>
          <a:ext cx="4357088" cy="3245484"/>
        </p:xfrm>
        <a:graphic>
          <a:graphicData uri="http://schemas.openxmlformats.org/drawingml/2006/table">
            <a:tbl>
              <a:tblPr/>
              <a:tblGrid>
                <a:gridCol w="4357088"/>
              </a:tblGrid>
              <a:tr h="4165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sz="1157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Sonuç ve Öneriler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282893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202861" y="8721360"/>
          <a:ext cx="4357088" cy="6126441"/>
        </p:xfrm>
        <a:graphic>
          <a:graphicData uri="http://schemas.openxmlformats.org/drawingml/2006/table">
            <a:tbl>
              <a:tblPr/>
              <a:tblGrid>
                <a:gridCol w="4357088"/>
              </a:tblGrid>
              <a:tr h="4162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sz="1157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Uygulama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571022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5492202" y="12153078"/>
          <a:ext cx="4357088" cy="2694620"/>
        </p:xfrm>
        <a:graphic>
          <a:graphicData uri="http://schemas.openxmlformats.org/drawingml/2006/table">
            <a:tbl>
              <a:tblPr/>
              <a:tblGrid>
                <a:gridCol w="4357088"/>
              </a:tblGrid>
              <a:tr h="4166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sz="1157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Kaynakça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227792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1" id="11"/>
          <p:cNvGrpSpPr/>
          <p:nvPr/>
        </p:nvGrpSpPr>
        <p:grpSpPr>
          <a:xfrm rot="0">
            <a:off x="0" y="1801121"/>
            <a:ext cx="4783274" cy="6362912"/>
            <a:chOff x="0" y="0"/>
            <a:chExt cx="6377698" cy="84838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5459" y="3145"/>
              <a:ext cx="6366889" cy="8477561"/>
            </a:xfrm>
            <a:custGeom>
              <a:avLst/>
              <a:gdLst/>
              <a:ahLst/>
              <a:cxnLst/>
              <a:rect r="r" b="b" t="t" l="l"/>
              <a:pathLst>
                <a:path h="8477561" w="6366889">
                  <a:moveTo>
                    <a:pt x="0" y="0"/>
                  </a:moveTo>
                  <a:lnTo>
                    <a:pt x="6366889" y="0"/>
                  </a:lnTo>
                  <a:lnTo>
                    <a:pt x="6366889" y="8477561"/>
                  </a:lnTo>
                  <a:lnTo>
                    <a:pt x="0" y="8477561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77749" cy="8483852"/>
            </a:xfrm>
            <a:custGeom>
              <a:avLst/>
              <a:gdLst/>
              <a:ahLst/>
              <a:cxnLst/>
              <a:rect r="r" b="b" t="t" l="l"/>
              <a:pathLst>
                <a:path h="8483852" w="6377749">
                  <a:moveTo>
                    <a:pt x="5459" y="0"/>
                  </a:moveTo>
                  <a:lnTo>
                    <a:pt x="6372348" y="0"/>
                  </a:lnTo>
                  <a:cubicBezTo>
                    <a:pt x="6375351" y="0"/>
                    <a:pt x="6377749" y="1415"/>
                    <a:pt x="6377749" y="3145"/>
                  </a:cubicBezTo>
                  <a:lnTo>
                    <a:pt x="6377749" y="8480706"/>
                  </a:lnTo>
                  <a:cubicBezTo>
                    <a:pt x="6377749" y="8482436"/>
                    <a:pt x="6375351" y="8483852"/>
                    <a:pt x="6372348" y="8483852"/>
                  </a:cubicBezTo>
                  <a:lnTo>
                    <a:pt x="5459" y="8483852"/>
                  </a:lnTo>
                  <a:cubicBezTo>
                    <a:pt x="2457" y="8483852"/>
                    <a:pt x="0" y="8482436"/>
                    <a:pt x="0" y="8480706"/>
                  </a:cubicBezTo>
                  <a:lnTo>
                    <a:pt x="0" y="3145"/>
                  </a:lnTo>
                  <a:cubicBezTo>
                    <a:pt x="0" y="1415"/>
                    <a:pt x="2457" y="0"/>
                    <a:pt x="5459" y="0"/>
                  </a:cubicBezTo>
                  <a:moveTo>
                    <a:pt x="5459" y="6291"/>
                  </a:moveTo>
                  <a:lnTo>
                    <a:pt x="5459" y="3145"/>
                  </a:lnTo>
                  <a:lnTo>
                    <a:pt x="10919" y="3145"/>
                  </a:lnTo>
                  <a:lnTo>
                    <a:pt x="10919" y="8480706"/>
                  </a:lnTo>
                  <a:lnTo>
                    <a:pt x="5459" y="8480706"/>
                  </a:lnTo>
                  <a:lnTo>
                    <a:pt x="5459" y="8477561"/>
                  </a:lnTo>
                  <a:lnTo>
                    <a:pt x="6372348" y="8477561"/>
                  </a:lnTo>
                  <a:lnTo>
                    <a:pt x="6372348" y="8480706"/>
                  </a:lnTo>
                  <a:lnTo>
                    <a:pt x="6366889" y="8480706"/>
                  </a:lnTo>
                  <a:lnTo>
                    <a:pt x="6366889" y="3145"/>
                  </a:lnTo>
                  <a:lnTo>
                    <a:pt x="6372348" y="3145"/>
                  </a:lnTo>
                  <a:lnTo>
                    <a:pt x="6372348" y="6291"/>
                  </a:lnTo>
                  <a:lnTo>
                    <a:pt x="5459" y="62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247515" y="1801121"/>
            <a:ext cx="4814174" cy="6367701"/>
            <a:chOff x="0" y="0"/>
            <a:chExt cx="6418899" cy="84902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5495" y="3145"/>
              <a:ext cx="6408019" cy="8484009"/>
            </a:xfrm>
            <a:custGeom>
              <a:avLst/>
              <a:gdLst/>
              <a:ahLst/>
              <a:cxnLst/>
              <a:rect r="r" b="b" t="t" l="l"/>
              <a:pathLst>
                <a:path h="8484009" w="6408019">
                  <a:moveTo>
                    <a:pt x="0" y="0"/>
                  </a:moveTo>
                  <a:lnTo>
                    <a:pt x="6408019" y="0"/>
                  </a:lnTo>
                  <a:lnTo>
                    <a:pt x="6408019" y="8484009"/>
                  </a:lnTo>
                  <a:lnTo>
                    <a:pt x="0" y="8484009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418949" cy="8490293"/>
            </a:xfrm>
            <a:custGeom>
              <a:avLst/>
              <a:gdLst/>
              <a:ahLst/>
              <a:cxnLst/>
              <a:rect r="r" b="b" t="t" l="l"/>
              <a:pathLst>
                <a:path h="8490293" w="6418949">
                  <a:moveTo>
                    <a:pt x="5495" y="0"/>
                  </a:moveTo>
                  <a:lnTo>
                    <a:pt x="6413514" y="0"/>
                  </a:lnTo>
                  <a:cubicBezTo>
                    <a:pt x="6416536" y="0"/>
                    <a:pt x="6418949" y="1415"/>
                    <a:pt x="6418949" y="3145"/>
                  </a:cubicBezTo>
                  <a:lnTo>
                    <a:pt x="6418949" y="8487154"/>
                  </a:lnTo>
                  <a:cubicBezTo>
                    <a:pt x="6418949" y="8488883"/>
                    <a:pt x="6416536" y="8490293"/>
                    <a:pt x="6413514" y="8490293"/>
                  </a:cubicBezTo>
                  <a:lnTo>
                    <a:pt x="5495" y="8490293"/>
                  </a:lnTo>
                  <a:cubicBezTo>
                    <a:pt x="2473" y="8490293"/>
                    <a:pt x="0" y="8488883"/>
                    <a:pt x="0" y="8487154"/>
                  </a:cubicBezTo>
                  <a:lnTo>
                    <a:pt x="0" y="3145"/>
                  </a:lnTo>
                  <a:cubicBezTo>
                    <a:pt x="0" y="1415"/>
                    <a:pt x="2473" y="0"/>
                    <a:pt x="5495" y="0"/>
                  </a:cubicBezTo>
                  <a:moveTo>
                    <a:pt x="5495" y="6291"/>
                  </a:moveTo>
                  <a:lnTo>
                    <a:pt x="5495" y="3145"/>
                  </a:lnTo>
                  <a:lnTo>
                    <a:pt x="10989" y="3145"/>
                  </a:lnTo>
                  <a:lnTo>
                    <a:pt x="10989" y="8487154"/>
                  </a:lnTo>
                  <a:lnTo>
                    <a:pt x="5495" y="8487154"/>
                  </a:lnTo>
                  <a:lnTo>
                    <a:pt x="5495" y="8484009"/>
                  </a:lnTo>
                  <a:lnTo>
                    <a:pt x="6413514" y="8484009"/>
                  </a:lnTo>
                  <a:lnTo>
                    <a:pt x="6413514" y="8487154"/>
                  </a:lnTo>
                  <a:lnTo>
                    <a:pt x="6408020" y="8487154"/>
                  </a:lnTo>
                  <a:lnTo>
                    <a:pt x="6408020" y="3145"/>
                  </a:lnTo>
                  <a:lnTo>
                    <a:pt x="6413514" y="3145"/>
                  </a:lnTo>
                  <a:lnTo>
                    <a:pt x="6413514" y="6291"/>
                  </a:lnTo>
                  <a:lnTo>
                    <a:pt x="5495" y="629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name="Table 17" id="17"/>
          <p:cNvGraphicFramePr>
            <a:graphicFrameLocks noGrp="true"/>
          </p:cNvGraphicFramePr>
          <p:nvPr/>
        </p:nvGraphicFramePr>
        <p:xfrm>
          <a:off x="156114" y="1910486"/>
          <a:ext cx="4398299" cy="1365094"/>
        </p:xfrm>
        <a:graphic>
          <a:graphicData uri="http://schemas.openxmlformats.org/drawingml/2006/table">
            <a:tbl>
              <a:tblPr/>
              <a:tblGrid>
                <a:gridCol w="4398299"/>
              </a:tblGrid>
              <a:tr h="3718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sz="1157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Amaç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99329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958"/>
                        </a:lnSpc>
                        <a:defRPr/>
                      </a:pPr>
                      <a:r>
                        <a:rPr lang="en-US" sz="798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Bu projenin amacı… 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8" id="18"/>
          <p:cNvGraphicFramePr>
            <a:graphicFrameLocks noGrp="true"/>
          </p:cNvGraphicFramePr>
          <p:nvPr/>
        </p:nvGraphicFramePr>
        <p:xfrm>
          <a:off x="137583" y="3439427"/>
          <a:ext cx="4431204" cy="1622527"/>
        </p:xfrm>
        <a:graphic>
          <a:graphicData uri="http://schemas.openxmlformats.org/drawingml/2006/table">
            <a:tbl>
              <a:tblPr/>
              <a:tblGrid>
                <a:gridCol w="4431204"/>
              </a:tblGrid>
              <a:tr h="37159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b="true" sz="1157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Hedefler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125093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910"/>
                        </a:lnSpc>
                        <a:defRPr/>
                      </a:pPr>
                      <a:r>
                        <a:rPr lang="en-US" sz="758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Bu projede…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19" id="19"/>
          <p:cNvGraphicFramePr>
            <a:graphicFrameLocks noGrp="true"/>
          </p:cNvGraphicFramePr>
          <p:nvPr/>
        </p:nvGraphicFramePr>
        <p:xfrm>
          <a:off x="5452302" y="1910486"/>
          <a:ext cx="4398299" cy="6074232"/>
        </p:xfrm>
        <a:graphic>
          <a:graphicData uri="http://schemas.openxmlformats.org/drawingml/2006/table">
            <a:tbl>
              <a:tblPr/>
              <a:tblGrid>
                <a:gridCol w="4398299"/>
              </a:tblGrid>
              <a:tr h="3707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b="true" sz="1157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Tasarım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570345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20" id="20"/>
          <p:cNvGraphicFramePr>
            <a:graphicFrameLocks noGrp="true"/>
          </p:cNvGraphicFramePr>
          <p:nvPr/>
        </p:nvGraphicFramePr>
        <p:xfrm>
          <a:off x="137583" y="5225301"/>
          <a:ext cx="4431204" cy="2752720"/>
        </p:xfrm>
        <a:graphic>
          <a:graphicData uri="http://schemas.openxmlformats.org/drawingml/2006/table">
            <a:tbl>
              <a:tblPr/>
              <a:tblGrid>
                <a:gridCol w="4431204"/>
              </a:tblGrid>
              <a:tr h="37113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r>
                        <a:rPr lang="en-US" b="true" sz="1157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Analiz</a:t>
                      </a: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3AF0"/>
                    </a:solidFill>
                  </a:tcPr>
                </a:tc>
              </a:tr>
              <a:tr h="238158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000" marR="60000" marT="60000" marB="600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21" id="21"/>
          <p:cNvGrpSpPr/>
          <p:nvPr/>
        </p:nvGrpSpPr>
        <p:grpSpPr>
          <a:xfrm rot="0">
            <a:off x="0" y="0"/>
            <a:ext cx="10071078" cy="1379435"/>
            <a:chOff x="0" y="0"/>
            <a:chExt cx="13428104" cy="183924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6731" y="8725"/>
              <a:ext cx="13414630" cy="1821747"/>
            </a:xfrm>
            <a:custGeom>
              <a:avLst/>
              <a:gdLst/>
              <a:ahLst/>
              <a:cxnLst/>
              <a:rect r="r" b="b" t="t" l="l"/>
              <a:pathLst>
                <a:path h="1821747" w="13414630">
                  <a:moveTo>
                    <a:pt x="0" y="0"/>
                  </a:moveTo>
                  <a:lnTo>
                    <a:pt x="13414630" y="0"/>
                  </a:lnTo>
                  <a:lnTo>
                    <a:pt x="13414630" y="1821747"/>
                  </a:lnTo>
                  <a:lnTo>
                    <a:pt x="0" y="1821747"/>
                  </a:lnTo>
                  <a:close/>
                </a:path>
              </a:pathLst>
            </a:custGeom>
            <a:solidFill>
              <a:srgbClr val="433AF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428092" cy="1839197"/>
            </a:xfrm>
            <a:custGeom>
              <a:avLst/>
              <a:gdLst/>
              <a:ahLst/>
              <a:cxnLst/>
              <a:rect r="r" b="b" t="t" l="l"/>
              <a:pathLst>
                <a:path h="1839197" w="13428092">
                  <a:moveTo>
                    <a:pt x="6731" y="0"/>
                  </a:moveTo>
                  <a:lnTo>
                    <a:pt x="13421361" y="0"/>
                  </a:lnTo>
                  <a:cubicBezTo>
                    <a:pt x="13425044" y="0"/>
                    <a:pt x="13428092" y="3951"/>
                    <a:pt x="13428092" y="8725"/>
                  </a:cubicBezTo>
                  <a:lnTo>
                    <a:pt x="13428092" y="1830472"/>
                  </a:lnTo>
                  <a:cubicBezTo>
                    <a:pt x="13428092" y="1835246"/>
                    <a:pt x="13425044" y="1839197"/>
                    <a:pt x="13421361" y="1839197"/>
                  </a:cubicBezTo>
                  <a:lnTo>
                    <a:pt x="6731" y="1839197"/>
                  </a:lnTo>
                  <a:cubicBezTo>
                    <a:pt x="3048" y="1839197"/>
                    <a:pt x="0" y="1835246"/>
                    <a:pt x="0" y="1830472"/>
                  </a:cubicBezTo>
                  <a:lnTo>
                    <a:pt x="0" y="8725"/>
                  </a:lnTo>
                  <a:cubicBezTo>
                    <a:pt x="0" y="3951"/>
                    <a:pt x="3048" y="0"/>
                    <a:pt x="6731" y="0"/>
                  </a:cubicBezTo>
                  <a:moveTo>
                    <a:pt x="6731" y="17450"/>
                  </a:moveTo>
                  <a:lnTo>
                    <a:pt x="6731" y="8725"/>
                  </a:lnTo>
                  <a:lnTo>
                    <a:pt x="13462" y="8725"/>
                  </a:lnTo>
                  <a:lnTo>
                    <a:pt x="13462" y="1830472"/>
                  </a:lnTo>
                  <a:lnTo>
                    <a:pt x="6731" y="1830472"/>
                  </a:lnTo>
                  <a:lnTo>
                    <a:pt x="6731" y="1821747"/>
                  </a:lnTo>
                  <a:lnTo>
                    <a:pt x="13421361" y="1821747"/>
                  </a:lnTo>
                  <a:lnTo>
                    <a:pt x="13421361" y="1830472"/>
                  </a:lnTo>
                  <a:lnTo>
                    <a:pt x="13414629" y="1830472"/>
                  </a:lnTo>
                  <a:lnTo>
                    <a:pt x="13414629" y="8725"/>
                  </a:lnTo>
                  <a:lnTo>
                    <a:pt x="13421361" y="8725"/>
                  </a:lnTo>
                  <a:lnTo>
                    <a:pt x="13421361" y="17450"/>
                  </a:lnTo>
                  <a:lnTo>
                    <a:pt x="6731" y="17450"/>
                  </a:lnTo>
                  <a:close/>
                </a:path>
              </a:pathLst>
            </a:custGeom>
            <a:solidFill>
              <a:srgbClr val="357D91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935104" y="298425"/>
            <a:ext cx="819770" cy="847563"/>
            <a:chOff x="0" y="0"/>
            <a:chExt cx="976948" cy="101007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76884" cy="1010095"/>
            </a:xfrm>
            <a:custGeom>
              <a:avLst/>
              <a:gdLst/>
              <a:ahLst/>
              <a:cxnLst/>
              <a:rect r="r" b="b" t="t" l="l"/>
              <a:pathLst>
                <a:path h="1010095" w="976884">
                  <a:moveTo>
                    <a:pt x="0" y="0"/>
                  </a:moveTo>
                  <a:lnTo>
                    <a:pt x="976884" y="0"/>
                  </a:lnTo>
                  <a:lnTo>
                    <a:pt x="976884" y="1010095"/>
                  </a:lnTo>
                  <a:lnTo>
                    <a:pt x="0" y="1010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55" t="-2" r="-4162" b="0"/>
              </a:stretch>
            </a:blipFill>
          </p:spPr>
        </p:sp>
      </p:grpSp>
      <p:sp>
        <p:nvSpPr>
          <p:cNvPr name="AutoShape 26" id="26"/>
          <p:cNvSpPr/>
          <p:nvPr/>
        </p:nvSpPr>
        <p:spPr>
          <a:xfrm>
            <a:off x="-65327" y="1529976"/>
            <a:ext cx="10189865" cy="0"/>
          </a:xfrm>
          <a:prstGeom prst="line">
            <a:avLst/>
          </a:prstGeom>
          <a:ln cap="rnd" w="123825">
            <a:solidFill>
              <a:srgbClr val="222C8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185677" y="298425"/>
            <a:ext cx="881467" cy="847563"/>
            <a:chOff x="0" y="0"/>
            <a:chExt cx="1012342" cy="97340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12317" cy="973455"/>
            </a:xfrm>
            <a:custGeom>
              <a:avLst/>
              <a:gdLst/>
              <a:ahLst/>
              <a:cxnLst/>
              <a:rect r="r" b="b" t="t" l="l"/>
              <a:pathLst>
                <a:path h="973455" w="1012317">
                  <a:moveTo>
                    <a:pt x="0" y="0"/>
                  </a:moveTo>
                  <a:lnTo>
                    <a:pt x="1012317" y="0"/>
                  </a:lnTo>
                  <a:lnTo>
                    <a:pt x="1012317" y="973455"/>
                  </a:lnTo>
                  <a:lnTo>
                    <a:pt x="0" y="973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" b="5"/>
              </a:stretch>
            </a:blip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212539" y="332238"/>
            <a:ext cx="7722565" cy="238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8"/>
              </a:lnSpc>
            </a:pPr>
            <a:r>
              <a:rPr lang="en-US" sz="2295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Projenin Adı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01078" y="699875"/>
            <a:ext cx="5972156" cy="44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6"/>
              </a:lnSpc>
            </a:pPr>
            <a:r>
              <a:rPr lang="en-US" sz="1297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 Ekibi: </a:t>
            </a:r>
            <a:r>
              <a:rPr lang="en-US" sz="129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Ad Soyad, Ad Soyad, Ad Soyad</a:t>
            </a:r>
          </a:p>
          <a:p>
            <a:pPr algn="ctr">
              <a:lnSpc>
                <a:spcPts val="1556"/>
              </a:lnSpc>
            </a:pPr>
            <a:r>
              <a:rPr lang="en-US" sz="1297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Danışman:</a:t>
            </a:r>
            <a:r>
              <a:rPr lang="en-US" sz="129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 Unvan Ad Soyad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DAHIstQs0ws</dc:identifier>
  <dcterms:modified xsi:type="dcterms:W3CDTF">2011-08-01T06:04:30Z</dcterms:modified>
  <cp:revision>1</cp:revision>
  <dc:title>BiL4009-PosterFormat (1).pptx</dc:title>
</cp:coreProperties>
</file>